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7"/>
  </p:notesMasterIdLst>
  <p:handoutMasterIdLst>
    <p:handoutMasterId r:id="rId48"/>
  </p:handoutMasterIdLst>
  <p:sldIdLst>
    <p:sldId id="256" r:id="rId5"/>
    <p:sldId id="257" r:id="rId6"/>
    <p:sldId id="258" r:id="rId7"/>
    <p:sldId id="260" r:id="rId8"/>
    <p:sldId id="259" r:id="rId9"/>
    <p:sldId id="304" r:id="rId10"/>
    <p:sldId id="321" r:id="rId11"/>
    <p:sldId id="305" r:id="rId12"/>
    <p:sldId id="306" r:id="rId13"/>
    <p:sldId id="307" r:id="rId14"/>
    <p:sldId id="308" r:id="rId15"/>
    <p:sldId id="309" r:id="rId16"/>
    <p:sldId id="311" r:id="rId17"/>
    <p:sldId id="267" r:id="rId18"/>
    <p:sldId id="318" r:id="rId19"/>
    <p:sldId id="312" r:id="rId20"/>
    <p:sldId id="313" r:id="rId21"/>
    <p:sldId id="314" r:id="rId22"/>
    <p:sldId id="317" r:id="rId23"/>
    <p:sldId id="319" r:id="rId24"/>
    <p:sldId id="320" r:id="rId25"/>
    <p:sldId id="268"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271" r:id="rId44"/>
    <p:sldId id="299" r:id="rId45"/>
    <p:sldId id="298" r:id="rId4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DEAB"/>
    <a:srgbClr val="27B9BE"/>
    <a:srgbClr val="BBE8DC"/>
    <a:srgbClr val="6FB142"/>
    <a:srgbClr val="82BF70"/>
    <a:srgbClr val="ED7D31"/>
    <a:srgbClr val="00B0F0"/>
    <a:srgbClr val="0284B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63" autoAdjust="0"/>
    <p:restoredTop sz="86385"/>
  </p:normalViewPr>
  <p:slideViewPr>
    <p:cSldViewPr snapToGrid="0" snapToObjects="1">
      <p:cViewPr varScale="1">
        <p:scale>
          <a:sx n="86" d="100"/>
          <a:sy n="86" d="100"/>
        </p:scale>
        <p:origin x="557" y="62"/>
      </p:cViewPr>
      <p:guideLst>
        <p:guide orient="horz" pos="2205"/>
        <p:guide pos="3840"/>
      </p:guideLst>
    </p:cSldViewPr>
  </p:slideViewPr>
  <p:outlineViewPr>
    <p:cViewPr>
      <p:scale>
        <a:sx n="33" d="100"/>
        <a:sy n="33" d="100"/>
      </p:scale>
      <p:origin x="0" y="-663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2" d="100"/>
          <a:sy n="82" d="100"/>
        </p:scale>
        <p:origin x="335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837D72B5-5B9C-C643-A1D8-28697577DA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2153142F-C00A-FD42-A6BC-2B607E1230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9921F-AE4F-894B-A4C3-13B08D3787CB}" type="datetimeFigureOut">
              <a:rPr lang="pt-BR" smtClean="0"/>
              <a:t>01/12/2019</a:t>
            </a:fld>
            <a:endParaRPr lang="pt-BR"/>
          </a:p>
        </p:txBody>
      </p:sp>
      <p:sp>
        <p:nvSpPr>
          <p:cNvPr id="4" name="Espaço Reservado para Rodapé 3">
            <a:extLst>
              <a:ext uri="{FF2B5EF4-FFF2-40B4-BE49-F238E27FC236}">
                <a16:creationId xmlns:a16="http://schemas.microsoft.com/office/drawing/2014/main" id="{D520A7E6-ED22-0447-A87E-FA90A85168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DDF06185-43D5-5F40-9A95-22FBB2DB62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C20950-1C19-3A43-B9C9-1954E6A602C9}" type="slidenum">
              <a:rPr lang="pt-BR" smtClean="0"/>
              <a:t>‹Nº›</a:t>
            </a:fld>
            <a:endParaRPr lang="pt-BR"/>
          </a:p>
        </p:txBody>
      </p:sp>
    </p:spTree>
    <p:extLst>
      <p:ext uri="{BB962C8B-B14F-4D97-AF65-F5344CB8AC3E}">
        <p14:creationId xmlns:p14="http://schemas.microsoft.com/office/powerpoint/2010/main" val="11515634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38565-3092-E84F-92A5-DE38C0AB4F5E}" type="datetimeFigureOut">
              <a:rPr lang="pt-BR" smtClean="0"/>
              <a:t>01/12/2019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C87348-A092-3C45-BB1D-4233D0F34B9A}" type="slidenum">
              <a:rPr lang="pt-BR" smtClean="0"/>
              <a:t>‹Nº›</a:t>
            </a:fld>
            <a:endParaRPr lang="pt-BR"/>
          </a:p>
        </p:txBody>
      </p:sp>
    </p:spTree>
    <p:extLst>
      <p:ext uri="{BB962C8B-B14F-4D97-AF65-F5344CB8AC3E}">
        <p14:creationId xmlns:p14="http://schemas.microsoft.com/office/powerpoint/2010/main" val="360996625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everis DS&amp;T">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A516D08-7B0B-4740-AB14-AEE06FA98235}"/>
              </a:ext>
            </a:extLst>
          </p:cNvPr>
          <p:cNvPicPr>
            <a:picLocks noChangeAspect="1"/>
          </p:cNvPicPr>
          <p:nvPr userDrawn="1"/>
        </p:nvPicPr>
        <p:blipFill rotWithShape="1">
          <a:blip r:embed="rId2">
            <a:alphaModFix/>
          </a:blip>
          <a:srcRect r="2822" b="2866"/>
          <a:stretch/>
        </p:blipFill>
        <p:spPr>
          <a:xfrm>
            <a:off x="-125505" y="-73725"/>
            <a:ext cx="12317506" cy="6931725"/>
          </a:xfrm>
          <a:prstGeom prst="rect">
            <a:avLst/>
          </a:prstGeom>
        </p:spPr>
      </p:pic>
      <p:pic>
        <p:nvPicPr>
          <p:cNvPr id="10" name="Imagem 9">
            <a:extLst>
              <a:ext uri="{FF2B5EF4-FFF2-40B4-BE49-F238E27FC236}">
                <a16:creationId xmlns:a16="http://schemas.microsoft.com/office/drawing/2014/main" id="{B1A95729-3B71-5944-B476-060128E4C418}"/>
              </a:ext>
            </a:extLst>
          </p:cNvPr>
          <p:cNvPicPr>
            <a:picLocks noChangeAspect="1"/>
          </p:cNvPicPr>
          <p:nvPr userDrawn="1"/>
        </p:nvPicPr>
        <p:blipFill>
          <a:blip r:embed="rId3"/>
          <a:stretch>
            <a:fillRect/>
          </a:stretch>
        </p:blipFill>
        <p:spPr>
          <a:xfrm>
            <a:off x="5669706" y="2675832"/>
            <a:ext cx="2987608" cy="1878239"/>
          </a:xfrm>
          <a:prstGeom prst="rect">
            <a:avLst/>
          </a:prstGeom>
        </p:spPr>
      </p:pic>
      <p:sp>
        <p:nvSpPr>
          <p:cNvPr id="20" name="Date Placeholder 19">
            <a:extLst>
              <a:ext uri="{FF2B5EF4-FFF2-40B4-BE49-F238E27FC236}">
                <a16:creationId xmlns:a16="http://schemas.microsoft.com/office/drawing/2014/main" id="{2C6A5C5E-A898-4B4A-918E-01BA940A818C}"/>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21" name="Footer Placeholder 20">
            <a:extLst>
              <a:ext uri="{FF2B5EF4-FFF2-40B4-BE49-F238E27FC236}">
                <a16:creationId xmlns:a16="http://schemas.microsoft.com/office/drawing/2014/main" id="{F973F28A-5E70-7F4E-8508-1223E4EB2FDE}"/>
              </a:ext>
            </a:extLst>
          </p:cNvPr>
          <p:cNvSpPr>
            <a:spLocks noGrp="1"/>
          </p:cNvSpPr>
          <p:nvPr>
            <p:ph type="ftr" sz="quarter" idx="11"/>
          </p:nvPr>
        </p:nvSpPr>
        <p:spPr>
          <a:xfrm>
            <a:off x="4526464" y="6356350"/>
            <a:ext cx="7011423" cy="365125"/>
          </a:xfrm>
        </p:spPr>
        <p:txBody>
          <a:bodyPr/>
          <a:lstStyle>
            <a:lvl1pPr>
              <a:defRPr>
                <a:solidFill>
                  <a:schemeClr val="bg1"/>
                </a:solidFill>
              </a:defRPr>
            </a:lvl1pPr>
          </a:lstStyle>
          <a:p>
            <a:pPr algn="r"/>
            <a:r>
              <a:rPr lang="en-US" dirty="0"/>
              <a:t>everis © 2018</a:t>
            </a:r>
          </a:p>
        </p:txBody>
      </p:sp>
      <p:pic>
        <p:nvPicPr>
          <p:cNvPr id="8" name="Picture 7">
            <a:extLst>
              <a:ext uri="{FF2B5EF4-FFF2-40B4-BE49-F238E27FC236}">
                <a16:creationId xmlns:a16="http://schemas.microsoft.com/office/drawing/2014/main" id="{30D76B7A-185B-5049-857C-4F935C9F80BF}"/>
              </a:ext>
            </a:extLst>
          </p:cNvPr>
          <p:cNvPicPr>
            <a:picLocks noChangeAspect="1"/>
          </p:cNvPicPr>
          <p:nvPr userDrawn="1"/>
        </p:nvPicPr>
        <p:blipFill rotWithShape="1">
          <a:blip r:embed="rId4">
            <a:clrChange>
              <a:clrFrom>
                <a:srgbClr val="FEFEFE"/>
              </a:clrFrom>
              <a:clrTo>
                <a:srgbClr val="FEFEFE">
                  <a:alpha val="0"/>
                </a:srgbClr>
              </a:clrTo>
            </a:clrChange>
            <a:biLevel thresh="50000"/>
          </a:blip>
          <a:srcRect l="16869" t="25274" r="17356" b="25395"/>
          <a:stretch/>
        </p:blipFill>
        <p:spPr>
          <a:xfrm>
            <a:off x="10906960" y="328863"/>
            <a:ext cx="914400" cy="457200"/>
          </a:xfrm>
          <a:prstGeom prst="rect">
            <a:avLst/>
          </a:prstGeom>
        </p:spPr>
      </p:pic>
    </p:spTree>
    <p:extLst>
      <p:ext uri="{BB962C8B-B14F-4D97-AF65-F5344CB8AC3E}">
        <p14:creationId xmlns:p14="http://schemas.microsoft.com/office/powerpoint/2010/main" val="2551476593"/>
      </p:ext>
    </p:extLst>
  </p:cSld>
  <p:clrMapOvr>
    <a:masterClrMapping/>
  </p:clrMapOvr>
  <p:transition spd="slow">
    <p:push dir="u"/>
  </p:transition>
  <p:extLst>
    <p:ext uri="{DCECCB84-F9BA-43D5-87BE-67443E8EF086}">
      <p15:sldGuideLst xmlns:p15="http://schemas.microsoft.com/office/powerpoint/2012/main">
        <p15:guide id="1" orient="horz" pos="411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numbers">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38BBEA6E-74A1-5844-B66E-FA6665AF42B1}"/>
              </a:ext>
            </a:extLst>
          </p:cNvPr>
          <p:cNvSpPr/>
          <p:nvPr userDrawn="1"/>
        </p:nvSpPr>
        <p:spPr>
          <a:xfrm>
            <a:off x="8760327" y="2749980"/>
            <a:ext cx="1798420" cy="1798420"/>
          </a:xfrm>
          <a:prstGeom prst="ellipse">
            <a:avLst/>
          </a:prstGeom>
          <a:solidFill>
            <a:srgbClr val="43D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a:extLst>
              <a:ext uri="{FF2B5EF4-FFF2-40B4-BE49-F238E27FC236}">
                <a16:creationId xmlns:a16="http://schemas.microsoft.com/office/drawing/2014/main" id="{3ED22C7E-C4EA-8F45-A06D-F22B42F9E297}"/>
              </a:ext>
            </a:extLst>
          </p:cNvPr>
          <p:cNvSpPr/>
          <p:nvPr userDrawn="1"/>
        </p:nvSpPr>
        <p:spPr>
          <a:xfrm>
            <a:off x="5301844" y="2749980"/>
            <a:ext cx="1798420" cy="1798420"/>
          </a:xfrm>
          <a:prstGeom prst="ellipse">
            <a:avLst/>
          </a:prstGeom>
          <a:solidFill>
            <a:srgbClr val="43D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Oval 5">
            <a:extLst>
              <a:ext uri="{FF2B5EF4-FFF2-40B4-BE49-F238E27FC236}">
                <a16:creationId xmlns:a16="http://schemas.microsoft.com/office/drawing/2014/main" id="{86F0822E-126A-1D4B-8EF4-6DE8515E4C82}"/>
              </a:ext>
            </a:extLst>
          </p:cNvPr>
          <p:cNvSpPr/>
          <p:nvPr userDrawn="1"/>
        </p:nvSpPr>
        <p:spPr>
          <a:xfrm>
            <a:off x="1829981" y="2749980"/>
            <a:ext cx="1798420" cy="1798420"/>
          </a:xfrm>
          <a:prstGeom prst="ellipse">
            <a:avLst/>
          </a:prstGeom>
          <a:solidFill>
            <a:srgbClr val="43D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654113" y="2257568"/>
            <a:ext cx="10395910" cy="34051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noProof="0" dirty="0"/>
              <a:t>Text – up to 10 lines (font 16)</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654113" y="379434"/>
            <a:ext cx="10128186" cy="454353"/>
          </a:xfrm>
        </p:spPr>
        <p:txBody>
          <a:bodyPr anchor="t" anchorCtr="0">
            <a:noAutofit/>
          </a:bodyPr>
          <a:lstStyle>
            <a:lvl1pPr marL="0" indent="0">
              <a:buNone/>
              <a:defRPr sz="3200" b="1">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Title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654112" y="1082687"/>
            <a:ext cx="10128187" cy="877867"/>
          </a:xfrm>
        </p:spPr>
        <p:txBody>
          <a:bodyPr anchor="t" anchorCtr="0">
            <a:noAutofit/>
          </a:bodyPr>
          <a:lstStyle>
            <a:lvl1pPr marL="0" indent="0">
              <a:lnSpc>
                <a:spcPct val="100000"/>
              </a:lnSpc>
              <a:buNone/>
              <a:defRPr sz="2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Subtitle or short description (optional), up to 2 lines (font 24)</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n-US" smtClean="0"/>
              <a:t>December 1, 2019</a:t>
            </a:fld>
            <a:endParaRPr lang="en-US" dirty="0"/>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lang="en-US"/>
              <a:t>everis © 2018</a:t>
            </a:r>
            <a:endParaRPr lang="en-US" dirty="0"/>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lang="en-US" smtClean="0"/>
              <a:pPr/>
              <a:t>‹Nº›</a:t>
            </a:fld>
            <a:endParaRPr lang="en-US" dirty="0"/>
          </a:p>
        </p:txBody>
      </p:sp>
      <p:sp>
        <p:nvSpPr>
          <p:cNvPr id="13" name="Espaço Reservado para Texto 2">
            <a:extLst>
              <a:ext uri="{FF2B5EF4-FFF2-40B4-BE49-F238E27FC236}">
                <a16:creationId xmlns:a16="http://schemas.microsoft.com/office/drawing/2014/main" id="{525FE975-05E2-454D-A552-864B87D47E17}"/>
              </a:ext>
            </a:extLst>
          </p:cNvPr>
          <p:cNvSpPr>
            <a:spLocks noGrp="1"/>
          </p:cNvSpPr>
          <p:nvPr>
            <p:ph type="body" idx="36" hasCustomPrompt="1"/>
          </p:nvPr>
        </p:nvSpPr>
        <p:spPr>
          <a:xfrm>
            <a:off x="1897065" y="3318031"/>
            <a:ext cx="1664253" cy="572907"/>
          </a:xfrm>
        </p:spPr>
        <p:txBody>
          <a:bodyPr anchor="ctr" anchorCtr="0">
            <a:noAutofit/>
          </a:bodyPr>
          <a:lstStyle>
            <a:lvl1pPr marL="0" indent="0" algn="ctr">
              <a:buNone/>
              <a:defRPr sz="4000" b="1">
                <a:solidFill>
                  <a:schemeClr val="bg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99999</a:t>
            </a:r>
          </a:p>
        </p:txBody>
      </p:sp>
      <p:sp>
        <p:nvSpPr>
          <p:cNvPr id="15" name="Espaço Reservado para Texto 2">
            <a:extLst>
              <a:ext uri="{FF2B5EF4-FFF2-40B4-BE49-F238E27FC236}">
                <a16:creationId xmlns:a16="http://schemas.microsoft.com/office/drawing/2014/main" id="{ED7F559C-CEC6-3241-AEBF-377A87345F07}"/>
              </a:ext>
            </a:extLst>
          </p:cNvPr>
          <p:cNvSpPr>
            <a:spLocks noGrp="1"/>
          </p:cNvSpPr>
          <p:nvPr>
            <p:ph type="body" idx="37" hasCustomPrompt="1"/>
          </p:nvPr>
        </p:nvSpPr>
        <p:spPr>
          <a:xfrm>
            <a:off x="5363540" y="3318031"/>
            <a:ext cx="1664253" cy="572907"/>
          </a:xfrm>
        </p:spPr>
        <p:txBody>
          <a:bodyPr anchor="ctr" anchorCtr="0">
            <a:noAutofit/>
          </a:bodyPr>
          <a:lstStyle>
            <a:lvl1pPr marL="0" indent="0" algn="ctr">
              <a:buNone/>
              <a:defRPr sz="4000" b="1">
                <a:solidFill>
                  <a:schemeClr val="bg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99999</a:t>
            </a:r>
          </a:p>
        </p:txBody>
      </p:sp>
      <p:sp>
        <p:nvSpPr>
          <p:cNvPr id="16" name="Espaço Reservado para Texto 2">
            <a:extLst>
              <a:ext uri="{FF2B5EF4-FFF2-40B4-BE49-F238E27FC236}">
                <a16:creationId xmlns:a16="http://schemas.microsoft.com/office/drawing/2014/main" id="{11778CB4-4808-6E4D-9154-2B07F505C4B8}"/>
              </a:ext>
            </a:extLst>
          </p:cNvPr>
          <p:cNvSpPr>
            <a:spLocks noGrp="1"/>
          </p:cNvSpPr>
          <p:nvPr>
            <p:ph type="body" idx="38" hasCustomPrompt="1"/>
          </p:nvPr>
        </p:nvSpPr>
        <p:spPr>
          <a:xfrm>
            <a:off x="8827411" y="3318031"/>
            <a:ext cx="1664253" cy="572907"/>
          </a:xfrm>
        </p:spPr>
        <p:txBody>
          <a:bodyPr anchor="ctr" anchorCtr="0">
            <a:noAutofit/>
          </a:bodyPr>
          <a:lstStyle>
            <a:lvl1pPr marL="0" indent="0" algn="ctr">
              <a:buNone/>
              <a:defRPr sz="4000" b="1">
                <a:solidFill>
                  <a:schemeClr val="bg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99999</a:t>
            </a:r>
          </a:p>
        </p:txBody>
      </p:sp>
      <p:sp>
        <p:nvSpPr>
          <p:cNvPr id="17" name="Espaço Reservado para Texto 2">
            <a:extLst>
              <a:ext uri="{FF2B5EF4-FFF2-40B4-BE49-F238E27FC236}">
                <a16:creationId xmlns:a16="http://schemas.microsoft.com/office/drawing/2014/main" id="{B7B1516B-A206-8C44-8D3D-E01F1FDE5FCE}"/>
              </a:ext>
            </a:extLst>
          </p:cNvPr>
          <p:cNvSpPr>
            <a:spLocks noGrp="1"/>
          </p:cNvSpPr>
          <p:nvPr>
            <p:ph type="body" idx="16" hasCustomPrompt="1"/>
          </p:nvPr>
        </p:nvSpPr>
        <p:spPr>
          <a:xfrm>
            <a:off x="1531582" y="4732297"/>
            <a:ext cx="2395218" cy="304844"/>
          </a:xfrm>
        </p:spPr>
        <p:txBody>
          <a:bodyPr anchor="t" anchorCtr="0">
            <a:noAutofit/>
          </a:bodyPr>
          <a:lstStyle>
            <a:lvl1pPr marL="0" indent="0" algn="ctr">
              <a:lnSpc>
                <a:spcPct val="100000"/>
              </a:lnSpc>
              <a:buNone/>
              <a:defRPr sz="1600" b="0" i="0" u="none">
                <a:solidFill>
                  <a:srgbClr val="43DEAB"/>
                </a:solidFill>
                <a:effectLst/>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b="1" noProof="0" dirty="0">
                <a:solidFill>
                  <a:srgbClr val="43DEAB"/>
                </a:solidFill>
              </a:rPr>
              <a:t>TITLE (up to 1 line)</a:t>
            </a:r>
          </a:p>
        </p:txBody>
      </p:sp>
      <p:sp>
        <p:nvSpPr>
          <p:cNvPr id="19" name="Espaço Reservado para Texto 2">
            <a:extLst>
              <a:ext uri="{FF2B5EF4-FFF2-40B4-BE49-F238E27FC236}">
                <a16:creationId xmlns:a16="http://schemas.microsoft.com/office/drawing/2014/main" id="{C39E042B-58DE-7843-9316-86E9571E66BC}"/>
              </a:ext>
            </a:extLst>
          </p:cNvPr>
          <p:cNvSpPr>
            <a:spLocks noGrp="1"/>
          </p:cNvSpPr>
          <p:nvPr>
            <p:ph type="body" idx="47" hasCustomPrompt="1"/>
          </p:nvPr>
        </p:nvSpPr>
        <p:spPr>
          <a:xfrm>
            <a:off x="1195307" y="5215732"/>
            <a:ext cx="3067768" cy="956721"/>
          </a:xfrm>
        </p:spPr>
        <p:txBody>
          <a:bodyPr anchor="t" anchorCtr="0">
            <a:noAutofit/>
          </a:bodyPr>
          <a:lstStyle>
            <a:lvl1pPr marL="0" indent="0" algn="ctr">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Text – up to 3 lines</a:t>
            </a:r>
          </a:p>
          <a:p>
            <a:endParaRPr lang="en-US" noProof="0"/>
          </a:p>
        </p:txBody>
      </p:sp>
      <p:sp>
        <p:nvSpPr>
          <p:cNvPr id="20" name="Espaço Reservado para Texto 2">
            <a:extLst>
              <a:ext uri="{FF2B5EF4-FFF2-40B4-BE49-F238E27FC236}">
                <a16:creationId xmlns:a16="http://schemas.microsoft.com/office/drawing/2014/main" id="{4AD5D134-C349-CA47-B656-841FBCE3C385}"/>
              </a:ext>
            </a:extLst>
          </p:cNvPr>
          <p:cNvSpPr>
            <a:spLocks noGrp="1"/>
          </p:cNvSpPr>
          <p:nvPr>
            <p:ph type="body" idx="48" hasCustomPrompt="1"/>
          </p:nvPr>
        </p:nvSpPr>
        <p:spPr>
          <a:xfrm>
            <a:off x="4998057" y="4732297"/>
            <a:ext cx="2395218" cy="304844"/>
          </a:xfrm>
        </p:spPr>
        <p:txBody>
          <a:bodyPr anchor="t" anchorCtr="0">
            <a:noAutofit/>
          </a:bodyPr>
          <a:lstStyle>
            <a:lvl1pPr marL="0" indent="0" algn="ctr">
              <a:lnSpc>
                <a:spcPct val="100000"/>
              </a:lnSpc>
              <a:buNone/>
              <a:defRPr sz="1600" b="0" i="0" u="none">
                <a:solidFill>
                  <a:srgbClr val="43DEAB"/>
                </a:solidFill>
                <a:effectLst/>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b="1" noProof="0" dirty="0">
                <a:solidFill>
                  <a:srgbClr val="43DEAB"/>
                </a:solidFill>
              </a:rPr>
              <a:t>TITLE (up to 1 line)</a:t>
            </a:r>
          </a:p>
        </p:txBody>
      </p:sp>
      <p:sp>
        <p:nvSpPr>
          <p:cNvPr id="21" name="Espaço Reservado para Texto 2">
            <a:extLst>
              <a:ext uri="{FF2B5EF4-FFF2-40B4-BE49-F238E27FC236}">
                <a16:creationId xmlns:a16="http://schemas.microsoft.com/office/drawing/2014/main" id="{24C0BF96-D47C-694A-A8F4-999A24198EED}"/>
              </a:ext>
            </a:extLst>
          </p:cNvPr>
          <p:cNvSpPr>
            <a:spLocks noGrp="1"/>
          </p:cNvSpPr>
          <p:nvPr>
            <p:ph type="body" idx="49" hasCustomPrompt="1"/>
          </p:nvPr>
        </p:nvSpPr>
        <p:spPr>
          <a:xfrm>
            <a:off x="4663655" y="5215732"/>
            <a:ext cx="3064021" cy="956721"/>
          </a:xfrm>
        </p:spPr>
        <p:txBody>
          <a:bodyPr anchor="t" anchorCtr="0">
            <a:noAutofit/>
          </a:bodyPr>
          <a:lstStyle>
            <a:lvl1pPr marL="0" indent="0" algn="ctr">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Text – up to 3 lines</a:t>
            </a:r>
          </a:p>
        </p:txBody>
      </p:sp>
      <p:sp>
        <p:nvSpPr>
          <p:cNvPr id="22" name="Espaço Reservado para Texto 2">
            <a:extLst>
              <a:ext uri="{FF2B5EF4-FFF2-40B4-BE49-F238E27FC236}">
                <a16:creationId xmlns:a16="http://schemas.microsoft.com/office/drawing/2014/main" id="{B2C6A5A6-E17B-0145-B0B0-99E919BE09A2}"/>
              </a:ext>
            </a:extLst>
          </p:cNvPr>
          <p:cNvSpPr>
            <a:spLocks noGrp="1"/>
          </p:cNvSpPr>
          <p:nvPr>
            <p:ph type="body" idx="50" hasCustomPrompt="1"/>
          </p:nvPr>
        </p:nvSpPr>
        <p:spPr>
          <a:xfrm>
            <a:off x="8464532" y="4732297"/>
            <a:ext cx="2395218" cy="304844"/>
          </a:xfrm>
        </p:spPr>
        <p:txBody>
          <a:bodyPr anchor="t" anchorCtr="0">
            <a:noAutofit/>
          </a:bodyPr>
          <a:lstStyle>
            <a:lvl1pPr marL="0" indent="0" algn="ctr">
              <a:lnSpc>
                <a:spcPct val="100000"/>
              </a:lnSpc>
              <a:buNone/>
              <a:defRPr sz="1600" b="0" i="0" u="none">
                <a:solidFill>
                  <a:srgbClr val="43DEAB"/>
                </a:solidFill>
                <a:effectLst/>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b="1" noProof="0" dirty="0">
                <a:solidFill>
                  <a:srgbClr val="43DEAB"/>
                </a:solidFill>
              </a:rPr>
              <a:t>TITLE (up to 1 line)</a:t>
            </a:r>
          </a:p>
        </p:txBody>
      </p:sp>
      <p:sp>
        <p:nvSpPr>
          <p:cNvPr id="23" name="Espaço Reservado para Texto 2">
            <a:extLst>
              <a:ext uri="{FF2B5EF4-FFF2-40B4-BE49-F238E27FC236}">
                <a16:creationId xmlns:a16="http://schemas.microsoft.com/office/drawing/2014/main" id="{67550309-3D9A-CD48-B610-0C6EE0D7F926}"/>
              </a:ext>
            </a:extLst>
          </p:cNvPr>
          <p:cNvSpPr>
            <a:spLocks noGrp="1"/>
          </p:cNvSpPr>
          <p:nvPr>
            <p:ph type="body" idx="51" hasCustomPrompt="1"/>
          </p:nvPr>
        </p:nvSpPr>
        <p:spPr>
          <a:xfrm>
            <a:off x="8128098" y="5215732"/>
            <a:ext cx="3062878" cy="987628"/>
          </a:xfrm>
        </p:spPr>
        <p:txBody>
          <a:bodyPr anchor="t" anchorCtr="0">
            <a:noAutofit/>
          </a:bodyPr>
          <a:lstStyle>
            <a:lvl1pPr marL="0" indent="0" algn="ctr">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Text – up to 3 lines</a:t>
            </a:r>
          </a:p>
        </p:txBody>
      </p:sp>
      <p:pic>
        <p:nvPicPr>
          <p:cNvPr id="24" name="Imagem 23">
            <a:extLst>
              <a:ext uri="{FF2B5EF4-FFF2-40B4-BE49-F238E27FC236}">
                <a16:creationId xmlns:a16="http://schemas.microsoft.com/office/drawing/2014/main" id="{CB7C8983-D63A-BE4C-9D05-271D56CD3EF2}"/>
              </a:ext>
            </a:extLst>
          </p:cNvPr>
          <p:cNvPicPr>
            <a:picLocks noChangeAspect="1"/>
          </p:cNvPicPr>
          <p:nvPr userDrawn="1"/>
        </p:nvPicPr>
        <p:blipFill>
          <a:blip r:embed="rId2"/>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2111331329"/>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Reference">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6679769" y="2257568"/>
            <a:ext cx="4370254" cy="3886624"/>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noProof="0" dirty="0"/>
              <a:t>Image</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654113" y="379434"/>
            <a:ext cx="10128186" cy="454353"/>
          </a:xfrm>
        </p:spPr>
        <p:txBody>
          <a:bodyPr anchor="t" anchorCtr="0">
            <a:noAutofit/>
          </a:bodyPr>
          <a:lstStyle>
            <a:lvl1pPr marL="0" indent="0">
              <a:buNone/>
              <a:defRPr sz="3200" b="1">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Reference slide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654112" y="1082687"/>
            <a:ext cx="10128187" cy="877867"/>
          </a:xfrm>
        </p:spPr>
        <p:txBody>
          <a:bodyPr anchor="t" anchorCtr="0">
            <a:noAutofit/>
          </a:bodyPr>
          <a:lstStyle>
            <a:lvl1pPr marL="0" indent="0">
              <a:lnSpc>
                <a:spcPct val="100000"/>
              </a:lnSpc>
              <a:buNone/>
              <a:defRPr sz="2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Subtitle or short description (optional), up to 2 lines (font 24)</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n-US" noProof="0" smtClean="0"/>
              <a:t>December 1, 2019</a:t>
            </a:fld>
            <a:endParaRPr lang="en-US" noProof="0"/>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lang="en-US" noProof="0"/>
              <a:t>everis © 2018</a:t>
            </a:r>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lang="en-US" noProof="0" smtClean="0"/>
              <a:pPr/>
              <a:t>‹Nº›</a:t>
            </a:fld>
            <a:endParaRPr lang="en-US" noProof="0"/>
          </a:p>
        </p:txBody>
      </p:sp>
      <p:sp>
        <p:nvSpPr>
          <p:cNvPr id="24" name="Espaço Reservado para Texto 2">
            <a:extLst>
              <a:ext uri="{FF2B5EF4-FFF2-40B4-BE49-F238E27FC236}">
                <a16:creationId xmlns:a16="http://schemas.microsoft.com/office/drawing/2014/main" id="{B12BA096-8EBB-2D4E-9935-8FB26336B534}"/>
              </a:ext>
            </a:extLst>
          </p:cNvPr>
          <p:cNvSpPr>
            <a:spLocks noGrp="1"/>
          </p:cNvSpPr>
          <p:nvPr>
            <p:ph type="body" idx="47" hasCustomPrompt="1"/>
          </p:nvPr>
        </p:nvSpPr>
        <p:spPr>
          <a:xfrm>
            <a:off x="654112" y="2641542"/>
            <a:ext cx="5759045" cy="286232"/>
          </a:xfrm>
        </p:spPr>
        <p:txBody>
          <a:bodyPr lIns="90000"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Text – up to 3 lines (font 14)</a:t>
            </a:r>
          </a:p>
        </p:txBody>
      </p:sp>
      <p:sp>
        <p:nvSpPr>
          <p:cNvPr id="25" name="Espaço Reservado para Texto 2">
            <a:extLst>
              <a:ext uri="{FF2B5EF4-FFF2-40B4-BE49-F238E27FC236}">
                <a16:creationId xmlns:a16="http://schemas.microsoft.com/office/drawing/2014/main" id="{BF368225-1E23-9E48-8FDA-795EEDF95183}"/>
              </a:ext>
            </a:extLst>
          </p:cNvPr>
          <p:cNvSpPr>
            <a:spLocks noGrp="1"/>
          </p:cNvSpPr>
          <p:nvPr>
            <p:ph type="body" idx="50" hasCustomPrompt="1"/>
          </p:nvPr>
        </p:nvSpPr>
        <p:spPr>
          <a:xfrm>
            <a:off x="654113" y="2257567"/>
            <a:ext cx="5759045" cy="319278"/>
          </a:xfr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rgbClr val="27B9BE"/>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Challenge</a:t>
            </a:r>
          </a:p>
        </p:txBody>
      </p:sp>
      <p:sp>
        <p:nvSpPr>
          <p:cNvPr id="38" name="Espaço Reservado para Texto 2">
            <a:extLst>
              <a:ext uri="{FF2B5EF4-FFF2-40B4-BE49-F238E27FC236}">
                <a16:creationId xmlns:a16="http://schemas.microsoft.com/office/drawing/2014/main" id="{22EDAF6B-4806-5C40-BA47-70FDBEDD899D}"/>
              </a:ext>
            </a:extLst>
          </p:cNvPr>
          <p:cNvSpPr>
            <a:spLocks noGrp="1"/>
          </p:cNvSpPr>
          <p:nvPr>
            <p:ph type="body" idx="51" hasCustomPrompt="1"/>
          </p:nvPr>
        </p:nvSpPr>
        <p:spPr>
          <a:xfrm>
            <a:off x="654111" y="3965368"/>
            <a:ext cx="5759045" cy="286232"/>
          </a:xfrm>
        </p:spPr>
        <p:txBody>
          <a:bodyPr lIns="90000"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Text – up to 3 lines (font 14)</a:t>
            </a:r>
          </a:p>
        </p:txBody>
      </p:sp>
      <p:sp>
        <p:nvSpPr>
          <p:cNvPr id="39" name="Espaço Reservado para Texto 2">
            <a:extLst>
              <a:ext uri="{FF2B5EF4-FFF2-40B4-BE49-F238E27FC236}">
                <a16:creationId xmlns:a16="http://schemas.microsoft.com/office/drawing/2014/main" id="{A5400D87-B414-ED4B-B2CC-44401E6F8ED3}"/>
              </a:ext>
            </a:extLst>
          </p:cNvPr>
          <p:cNvSpPr>
            <a:spLocks noGrp="1"/>
          </p:cNvSpPr>
          <p:nvPr>
            <p:ph type="body" idx="52" hasCustomPrompt="1"/>
          </p:nvPr>
        </p:nvSpPr>
        <p:spPr>
          <a:xfrm>
            <a:off x="654112" y="3581393"/>
            <a:ext cx="5759045" cy="319278"/>
          </a:xfr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rgbClr val="27B9BE"/>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Approach</a:t>
            </a:r>
          </a:p>
        </p:txBody>
      </p:sp>
      <p:sp>
        <p:nvSpPr>
          <p:cNvPr id="40" name="Espaço Reservado para Texto 2">
            <a:extLst>
              <a:ext uri="{FF2B5EF4-FFF2-40B4-BE49-F238E27FC236}">
                <a16:creationId xmlns:a16="http://schemas.microsoft.com/office/drawing/2014/main" id="{5DBFBFDC-EF02-D647-B239-93E57757D673}"/>
              </a:ext>
            </a:extLst>
          </p:cNvPr>
          <p:cNvSpPr>
            <a:spLocks noGrp="1"/>
          </p:cNvSpPr>
          <p:nvPr>
            <p:ph type="body" idx="53" hasCustomPrompt="1"/>
          </p:nvPr>
        </p:nvSpPr>
        <p:spPr>
          <a:xfrm>
            <a:off x="654110" y="5289194"/>
            <a:ext cx="5759045" cy="286232"/>
          </a:xfrm>
        </p:spPr>
        <p:txBody>
          <a:bodyPr lIns="90000"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Text – up to 3 lines (font 14)</a:t>
            </a:r>
          </a:p>
        </p:txBody>
      </p:sp>
      <p:sp>
        <p:nvSpPr>
          <p:cNvPr id="41" name="Espaço Reservado para Texto 2">
            <a:extLst>
              <a:ext uri="{FF2B5EF4-FFF2-40B4-BE49-F238E27FC236}">
                <a16:creationId xmlns:a16="http://schemas.microsoft.com/office/drawing/2014/main" id="{C8CBD4CE-F99C-704C-A928-5BBF48F4A0AD}"/>
              </a:ext>
            </a:extLst>
          </p:cNvPr>
          <p:cNvSpPr>
            <a:spLocks noGrp="1"/>
          </p:cNvSpPr>
          <p:nvPr>
            <p:ph type="body" idx="54" hasCustomPrompt="1"/>
          </p:nvPr>
        </p:nvSpPr>
        <p:spPr>
          <a:xfrm>
            <a:off x="654111" y="4905219"/>
            <a:ext cx="5759045" cy="319278"/>
          </a:xfr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rgbClr val="27B9BE"/>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Impact</a:t>
            </a:r>
          </a:p>
        </p:txBody>
      </p:sp>
      <p:pic>
        <p:nvPicPr>
          <p:cNvPr id="15" name="Imagem 14">
            <a:extLst>
              <a:ext uri="{FF2B5EF4-FFF2-40B4-BE49-F238E27FC236}">
                <a16:creationId xmlns:a16="http://schemas.microsoft.com/office/drawing/2014/main" id="{A798E442-D924-9341-A2DD-014EC0C2B5BE}"/>
              </a:ext>
            </a:extLst>
          </p:cNvPr>
          <p:cNvPicPr>
            <a:picLocks noChangeAspect="1"/>
          </p:cNvPicPr>
          <p:nvPr userDrawn="1"/>
        </p:nvPicPr>
        <p:blipFill>
          <a:blip r:embed="rId2"/>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129535207"/>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654113" y="379434"/>
            <a:ext cx="10128186" cy="454353"/>
          </a:xfrm>
        </p:spPr>
        <p:txBody>
          <a:bodyPr anchor="t" anchorCtr="0">
            <a:noAutofit/>
          </a:bodyPr>
          <a:lstStyle>
            <a:lvl1pPr marL="0" indent="0">
              <a:buNone/>
              <a:defRPr sz="3200" b="1">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Color guide</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n-US" noProof="0" smtClean="0"/>
              <a:t>December 1, 2019</a:t>
            </a:fld>
            <a:endParaRPr lang="en-US" noProof="0"/>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lang="en-US" noProof="0"/>
              <a:t>everis © 2018</a:t>
            </a:r>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lang="en-US" noProof="0" smtClean="0"/>
              <a:pPr/>
              <a:t>‹Nº›</a:t>
            </a:fld>
            <a:endParaRPr lang="en-US" noProof="0"/>
          </a:p>
        </p:txBody>
      </p:sp>
      <p:sp>
        <p:nvSpPr>
          <p:cNvPr id="9" name="Retângulo 17">
            <a:extLst>
              <a:ext uri="{FF2B5EF4-FFF2-40B4-BE49-F238E27FC236}">
                <a16:creationId xmlns:a16="http://schemas.microsoft.com/office/drawing/2014/main" id="{24B30CBD-1420-AD4B-9E13-3EAC56474804}"/>
              </a:ext>
            </a:extLst>
          </p:cNvPr>
          <p:cNvSpPr/>
          <p:nvPr userDrawn="1"/>
        </p:nvSpPr>
        <p:spPr>
          <a:xfrm>
            <a:off x="1992728" y="4530175"/>
            <a:ext cx="2116134" cy="461665"/>
          </a:xfrm>
          <a:prstGeom prst="rect">
            <a:avLst/>
          </a:prstGeom>
        </p:spPr>
        <p:txBody>
          <a:bodyPr wrap="square">
            <a:spAutoFit/>
          </a:bodyPr>
          <a:lstStyle/>
          <a:p>
            <a:r>
              <a:rPr lang="en-US" sz="1200" noProof="0"/>
              <a:t>Colors to create more graphics options</a:t>
            </a:r>
            <a:endParaRPr lang="en-US" sz="1200" b="0" noProof="0"/>
          </a:p>
        </p:txBody>
      </p:sp>
      <p:cxnSp>
        <p:nvCxnSpPr>
          <p:cNvPr id="11" name="Conector Reto 22">
            <a:extLst>
              <a:ext uri="{FF2B5EF4-FFF2-40B4-BE49-F238E27FC236}">
                <a16:creationId xmlns:a16="http://schemas.microsoft.com/office/drawing/2014/main" id="{579A56D0-B214-0D4D-A81B-9079396FA320}"/>
              </a:ext>
            </a:extLst>
          </p:cNvPr>
          <p:cNvCxnSpPr/>
          <p:nvPr userDrawn="1"/>
        </p:nvCxnSpPr>
        <p:spPr>
          <a:xfrm>
            <a:off x="4108862" y="3411702"/>
            <a:ext cx="0" cy="2744549"/>
          </a:xfrm>
          <a:prstGeom prst="line">
            <a:avLst/>
          </a:prstGeom>
          <a:ln w="3175">
            <a:solidFill>
              <a:srgbClr val="000000">
                <a:alpha val="28000"/>
              </a:srgbClr>
            </a:solidFill>
          </a:ln>
        </p:spPr>
        <p:style>
          <a:lnRef idx="1">
            <a:schemeClr val="accent4"/>
          </a:lnRef>
          <a:fillRef idx="0">
            <a:schemeClr val="accent4"/>
          </a:fillRef>
          <a:effectRef idx="0">
            <a:schemeClr val="accent4"/>
          </a:effectRef>
          <a:fontRef idx="minor">
            <a:schemeClr val="tx1"/>
          </a:fontRef>
        </p:style>
      </p:cxnSp>
      <p:pic>
        <p:nvPicPr>
          <p:cNvPr id="13" name="Imagem 12">
            <a:extLst>
              <a:ext uri="{FF2B5EF4-FFF2-40B4-BE49-F238E27FC236}">
                <a16:creationId xmlns:a16="http://schemas.microsoft.com/office/drawing/2014/main" id="{44F0C62C-4CB0-1941-88D9-E9002AC8EFCA}"/>
              </a:ext>
            </a:extLst>
          </p:cNvPr>
          <p:cNvPicPr>
            <a:picLocks noChangeAspect="1"/>
          </p:cNvPicPr>
          <p:nvPr userDrawn="1"/>
        </p:nvPicPr>
        <p:blipFill>
          <a:blip r:embed="rId2"/>
          <a:stretch>
            <a:fillRect/>
          </a:stretch>
        </p:blipFill>
        <p:spPr>
          <a:xfrm>
            <a:off x="10272937" y="26862"/>
            <a:ext cx="1929223" cy="1291891"/>
          </a:xfrm>
          <a:prstGeom prst="rect">
            <a:avLst/>
          </a:prstGeom>
        </p:spPr>
      </p:pic>
      <p:pic>
        <p:nvPicPr>
          <p:cNvPr id="7" name="Imagem 6">
            <a:extLst>
              <a:ext uri="{FF2B5EF4-FFF2-40B4-BE49-F238E27FC236}">
                <a16:creationId xmlns:a16="http://schemas.microsoft.com/office/drawing/2014/main" id="{46FCC124-57AD-824A-B147-C442989ECECB}"/>
              </a:ext>
            </a:extLst>
          </p:cNvPr>
          <p:cNvPicPr>
            <a:picLocks noChangeAspect="1"/>
          </p:cNvPicPr>
          <p:nvPr userDrawn="1"/>
        </p:nvPicPr>
        <p:blipFill>
          <a:blip r:embed="rId3"/>
          <a:stretch>
            <a:fillRect/>
          </a:stretch>
        </p:blipFill>
        <p:spPr>
          <a:xfrm>
            <a:off x="3661610" y="724680"/>
            <a:ext cx="4674447" cy="5742892"/>
          </a:xfrm>
          <a:prstGeom prst="rect">
            <a:avLst/>
          </a:prstGeom>
        </p:spPr>
      </p:pic>
    </p:spTree>
    <p:extLst>
      <p:ext uri="{BB962C8B-B14F-4D97-AF65-F5344CB8AC3E}">
        <p14:creationId xmlns:p14="http://schemas.microsoft.com/office/powerpoint/2010/main" val="3416192749"/>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82A1D17-9147-2940-A550-9FB33E7EB042}"/>
              </a:ext>
            </a:extLst>
          </p:cNvPr>
          <p:cNvPicPr>
            <a:picLocks noChangeAspect="1"/>
          </p:cNvPicPr>
          <p:nvPr userDrawn="1"/>
        </p:nvPicPr>
        <p:blipFill rotWithShape="1">
          <a:blip r:embed="rId2">
            <a:alphaModFix/>
          </a:blip>
          <a:srcRect l="1112" t="2843" r="1668" b="1720"/>
          <a:stretch/>
        </p:blipFill>
        <p:spPr>
          <a:xfrm>
            <a:off x="0" y="0"/>
            <a:ext cx="12192000" cy="6858000"/>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1828304" y="1131142"/>
            <a:ext cx="4482849"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3" name="Subtítulo 2">
            <a:extLst>
              <a:ext uri="{FF2B5EF4-FFF2-40B4-BE49-F238E27FC236}">
                <a16:creationId xmlns:a16="http://schemas.microsoft.com/office/drawing/2014/main" id="{6FBAAD5C-580B-6F4B-9C7F-3F55B1582A83}"/>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8" name="Date Placeholder 7">
            <a:extLst>
              <a:ext uri="{FF2B5EF4-FFF2-40B4-BE49-F238E27FC236}">
                <a16:creationId xmlns:a16="http://schemas.microsoft.com/office/drawing/2014/main" id="{F4786387-691B-8C4D-96D7-7B09D2148FB7}"/>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10" name="Footer Placeholder 9">
            <a:extLst>
              <a:ext uri="{FF2B5EF4-FFF2-40B4-BE49-F238E27FC236}">
                <a16:creationId xmlns:a16="http://schemas.microsoft.com/office/drawing/2014/main" id="{5A2DD614-C869-3D4E-984C-45581F144A46}"/>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14" name="Slide Number Placeholder 13">
            <a:extLst>
              <a:ext uri="{FF2B5EF4-FFF2-40B4-BE49-F238E27FC236}">
                <a16:creationId xmlns:a16="http://schemas.microsoft.com/office/drawing/2014/main" id="{C5738A3C-1E39-9E43-83CF-04BE76CBAF05}"/>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1" name="Picture 10">
            <a:extLst>
              <a:ext uri="{FF2B5EF4-FFF2-40B4-BE49-F238E27FC236}">
                <a16:creationId xmlns:a16="http://schemas.microsoft.com/office/drawing/2014/main" id="{6BFEF870-9704-EA45-8E47-96BEA651DB05}"/>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328863"/>
            <a:ext cx="914400" cy="457200"/>
          </a:xfrm>
          <a:prstGeom prst="rect">
            <a:avLst/>
          </a:prstGeom>
        </p:spPr>
      </p:pic>
    </p:spTree>
    <p:extLst>
      <p:ext uri="{BB962C8B-B14F-4D97-AF65-F5344CB8AC3E}">
        <p14:creationId xmlns:p14="http://schemas.microsoft.com/office/powerpoint/2010/main" val="2574346938"/>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943266C1-3486-004D-B180-A2E80126844C}"/>
              </a:ext>
            </a:extLst>
          </p:cNvPr>
          <p:cNvPicPr>
            <a:picLocks noChangeAspect="1"/>
          </p:cNvPicPr>
          <p:nvPr userDrawn="1"/>
        </p:nvPicPr>
        <p:blipFill rotWithShape="1">
          <a:blip r:embed="rId2"/>
          <a:srcRect t="471" r="1621"/>
          <a:stretch/>
        </p:blipFill>
        <p:spPr>
          <a:xfrm>
            <a:off x="-151857" y="-86496"/>
            <a:ext cx="12343857" cy="7030994"/>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1828305" y="1131142"/>
            <a:ext cx="4433348"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 </a:t>
            </a:r>
            <a:br>
              <a:rPr lang="en-US" noProof="0"/>
            </a:br>
            <a:r>
              <a:rPr lang="en-US" noProof="0"/>
              <a:t>name –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3" name="Date Placeholder 2">
            <a:extLst>
              <a:ext uri="{FF2B5EF4-FFF2-40B4-BE49-F238E27FC236}">
                <a16:creationId xmlns:a16="http://schemas.microsoft.com/office/drawing/2014/main" id="{2FE4E030-BB15-0A4D-9035-A9755E31874B}"/>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60642F37-BF0E-EB40-BF70-D76C5DCD7EEB}"/>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5" name="Slide Number Placeholder 4">
            <a:extLst>
              <a:ext uri="{FF2B5EF4-FFF2-40B4-BE49-F238E27FC236}">
                <a16:creationId xmlns:a16="http://schemas.microsoft.com/office/drawing/2014/main" id="{5689ACC3-3FA5-8E47-A7AB-1041D396920F}"/>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1" name="Picture 10">
            <a:extLst>
              <a:ext uri="{FF2B5EF4-FFF2-40B4-BE49-F238E27FC236}">
                <a16:creationId xmlns:a16="http://schemas.microsoft.com/office/drawing/2014/main" id="{9B40C0D2-DAFF-6744-BD96-E999880C55CF}"/>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328863"/>
            <a:ext cx="914400" cy="457200"/>
          </a:xfrm>
          <a:prstGeom prst="rect">
            <a:avLst/>
          </a:prstGeom>
        </p:spPr>
      </p:pic>
    </p:spTree>
    <p:extLst>
      <p:ext uri="{BB962C8B-B14F-4D97-AF65-F5344CB8AC3E}">
        <p14:creationId xmlns:p14="http://schemas.microsoft.com/office/powerpoint/2010/main" val="3704743065"/>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F917970C-932E-6E47-A49D-C7A9AA2E5315}"/>
              </a:ext>
            </a:extLst>
          </p:cNvPr>
          <p:cNvPicPr>
            <a:picLocks noChangeAspect="1"/>
          </p:cNvPicPr>
          <p:nvPr userDrawn="1"/>
        </p:nvPicPr>
        <p:blipFill rotWithShape="1">
          <a:blip r:embed="rId2"/>
          <a:srcRect l="872" t="873" r="1162" b="1250"/>
          <a:stretch/>
        </p:blipFill>
        <p:spPr>
          <a:xfrm>
            <a:off x="1" y="1"/>
            <a:ext cx="12192000" cy="6858000"/>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1828305" y="1131142"/>
            <a:ext cx="4433348"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 </a:t>
            </a:r>
            <a:br>
              <a:rPr lang="en-US" noProof="0"/>
            </a:br>
            <a:r>
              <a:rPr lang="en-US" noProof="0"/>
              <a:t>name –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3" name="Date Placeholder 2">
            <a:extLst>
              <a:ext uri="{FF2B5EF4-FFF2-40B4-BE49-F238E27FC236}">
                <a16:creationId xmlns:a16="http://schemas.microsoft.com/office/drawing/2014/main" id="{4D5B8CE7-807E-2F46-A704-F32B00C40226}"/>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5" name="Footer Placeholder 4">
            <a:extLst>
              <a:ext uri="{FF2B5EF4-FFF2-40B4-BE49-F238E27FC236}">
                <a16:creationId xmlns:a16="http://schemas.microsoft.com/office/drawing/2014/main" id="{F491CED0-F408-A149-8FD9-CE5F295F8098}"/>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6" name="Slide Number Placeholder 5">
            <a:extLst>
              <a:ext uri="{FF2B5EF4-FFF2-40B4-BE49-F238E27FC236}">
                <a16:creationId xmlns:a16="http://schemas.microsoft.com/office/drawing/2014/main" id="{C75214FC-C247-2B49-AD9E-6735C604EDED}"/>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1" name="Picture 10">
            <a:extLst>
              <a:ext uri="{FF2B5EF4-FFF2-40B4-BE49-F238E27FC236}">
                <a16:creationId xmlns:a16="http://schemas.microsoft.com/office/drawing/2014/main" id="{8F35DCC3-EAD4-F447-A583-129518F64F47}"/>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328863"/>
            <a:ext cx="914400" cy="457200"/>
          </a:xfrm>
          <a:prstGeom prst="rect">
            <a:avLst/>
          </a:prstGeom>
        </p:spPr>
      </p:pic>
    </p:spTree>
    <p:extLst>
      <p:ext uri="{BB962C8B-B14F-4D97-AF65-F5344CB8AC3E}">
        <p14:creationId xmlns:p14="http://schemas.microsoft.com/office/powerpoint/2010/main" val="1027706013"/>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44623F5D-8B0B-F745-BF98-0FB50D926A6A}"/>
              </a:ext>
            </a:extLst>
          </p:cNvPr>
          <p:cNvPicPr>
            <a:picLocks noChangeAspect="1"/>
          </p:cNvPicPr>
          <p:nvPr userDrawn="1"/>
        </p:nvPicPr>
        <p:blipFill rotWithShape="1">
          <a:blip r:embed="rId2"/>
          <a:srcRect l="1847" t="2302" r="1272" b="906"/>
          <a:stretch/>
        </p:blipFill>
        <p:spPr>
          <a:xfrm>
            <a:off x="0" y="-1"/>
            <a:ext cx="12192000" cy="6858001"/>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1828305" y="1131142"/>
            <a:ext cx="4433348"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3" name="Date Placeholder 2">
            <a:extLst>
              <a:ext uri="{FF2B5EF4-FFF2-40B4-BE49-F238E27FC236}">
                <a16:creationId xmlns:a16="http://schemas.microsoft.com/office/drawing/2014/main" id="{8E5F57DB-5ED3-954D-A63D-2688AF2841E4}"/>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25743B0E-D3AC-8446-876C-69F1665EF9D5}"/>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5" name="Slide Number Placeholder 4">
            <a:extLst>
              <a:ext uri="{FF2B5EF4-FFF2-40B4-BE49-F238E27FC236}">
                <a16:creationId xmlns:a16="http://schemas.microsoft.com/office/drawing/2014/main" id="{8F06653B-F0EE-D24E-B671-F01EF53F4E3B}"/>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1" name="Picture 10">
            <a:extLst>
              <a:ext uri="{FF2B5EF4-FFF2-40B4-BE49-F238E27FC236}">
                <a16:creationId xmlns:a16="http://schemas.microsoft.com/office/drawing/2014/main" id="{8F379A52-0B9A-774B-AC4C-3A1E366E1805}"/>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328863"/>
            <a:ext cx="914400" cy="457200"/>
          </a:xfrm>
          <a:prstGeom prst="rect">
            <a:avLst/>
          </a:prstGeom>
        </p:spPr>
      </p:pic>
    </p:spTree>
    <p:extLst>
      <p:ext uri="{BB962C8B-B14F-4D97-AF65-F5344CB8AC3E}">
        <p14:creationId xmlns:p14="http://schemas.microsoft.com/office/powerpoint/2010/main" val="2076648211"/>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5">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D3C44DE7-C6D8-EA44-ACA1-ADB736E86957}"/>
              </a:ext>
            </a:extLst>
          </p:cNvPr>
          <p:cNvPicPr>
            <a:picLocks noChangeAspect="1"/>
          </p:cNvPicPr>
          <p:nvPr userDrawn="1"/>
        </p:nvPicPr>
        <p:blipFill rotWithShape="1">
          <a:blip r:embed="rId2"/>
          <a:srcRect l="1000" t="1042" r="1859" b="1904"/>
          <a:stretch/>
        </p:blipFill>
        <p:spPr>
          <a:xfrm>
            <a:off x="0" y="-1"/>
            <a:ext cx="12192000" cy="6858001"/>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1828305" y="1131142"/>
            <a:ext cx="4433348"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 </a:t>
            </a:r>
            <a:br>
              <a:rPr lang="en-US" noProof="0"/>
            </a:br>
            <a:r>
              <a:rPr lang="en-US" noProof="0"/>
              <a:t>name –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4" name="Date Placeholder 3">
            <a:extLst>
              <a:ext uri="{FF2B5EF4-FFF2-40B4-BE49-F238E27FC236}">
                <a16:creationId xmlns:a16="http://schemas.microsoft.com/office/drawing/2014/main" id="{156FFF8E-46BC-C342-9C3F-975EFDFFBBD1}"/>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5" name="Footer Placeholder 4">
            <a:extLst>
              <a:ext uri="{FF2B5EF4-FFF2-40B4-BE49-F238E27FC236}">
                <a16:creationId xmlns:a16="http://schemas.microsoft.com/office/drawing/2014/main" id="{1C11B4F6-5289-D94B-A912-28937D0A31CE}"/>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6" name="Slide Number Placeholder 5">
            <a:extLst>
              <a:ext uri="{FF2B5EF4-FFF2-40B4-BE49-F238E27FC236}">
                <a16:creationId xmlns:a16="http://schemas.microsoft.com/office/drawing/2014/main" id="{F9C8646C-31E6-2144-AB8C-2582E3B65A28}"/>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1" name="Picture 10">
            <a:extLst>
              <a:ext uri="{FF2B5EF4-FFF2-40B4-BE49-F238E27FC236}">
                <a16:creationId xmlns:a16="http://schemas.microsoft.com/office/drawing/2014/main" id="{A1DAC5FC-AD6A-9E4E-BDF6-43F5C8E42828}"/>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328863"/>
            <a:ext cx="914400" cy="457200"/>
          </a:xfrm>
          <a:prstGeom prst="rect">
            <a:avLst/>
          </a:prstGeom>
        </p:spPr>
      </p:pic>
    </p:spTree>
    <p:extLst>
      <p:ext uri="{BB962C8B-B14F-4D97-AF65-F5344CB8AC3E}">
        <p14:creationId xmlns:p14="http://schemas.microsoft.com/office/powerpoint/2010/main" val="857656388"/>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6">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FC62771C-57D1-C647-BC6D-8AF0546F02E1}"/>
              </a:ext>
            </a:extLst>
          </p:cNvPr>
          <p:cNvPicPr>
            <a:picLocks noChangeAspect="1"/>
          </p:cNvPicPr>
          <p:nvPr userDrawn="1"/>
        </p:nvPicPr>
        <p:blipFill rotWithShape="1">
          <a:blip r:embed="rId2"/>
          <a:srcRect l="1141" t="1185" r="1857" b="1900"/>
          <a:stretch/>
        </p:blipFill>
        <p:spPr>
          <a:xfrm>
            <a:off x="0" y="-1"/>
            <a:ext cx="12192000" cy="6858001"/>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1828304" y="1131142"/>
            <a:ext cx="4482849"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16" name="Subtítulo 2">
            <a:extLst>
              <a:ext uri="{FF2B5EF4-FFF2-40B4-BE49-F238E27FC236}">
                <a16:creationId xmlns:a16="http://schemas.microsoft.com/office/drawing/2014/main" id="{59C3DE61-EC7C-3E45-910A-640FBD3D4523}"/>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3" name="Date Placeholder 2">
            <a:extLst>
              <a:ext uri="{FF2B5EF4-FFF2-40B4-BE49-F238E27FC236}">
                <a16:creationId xmlns:a16="http://schemas.microsoft.com/office/drawing/2014/main" id="{4080F9D4-0BB5-A04B-A3F2-1FCBF161B38A}"/>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E9CDF8AC-3A64-534F-AC26-C546CB994E4D}"/>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5" name="Slide Number Placeholder 4">
            <a:extLst>
              <a:ext uri="{FF2B5EF4-FFF2-40B4-BE49-F238E27FC236}">
                <a16:creationId xmlns:a16="http://schemas.microsoft.com/office/drawing/2014/main" id="{E2F1008A-9E1B-574B-A969-53589E463285}"/>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1" name="Picture 10">
            <a:extLst>
              <a:ext uri="{FF2B5EF4-FFF2-40B4-BE49-F238E27FC236}">
                <a16:creationId xmlns:a16="http://schemas.microsoft.com/office/drawing/2014/main" id="{C99CA16C-6ED3-4C4E-9C02-118F2C7E26C0}"/>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328863"/>
            <a:ext cx="914400" cy="457200"/>
          </a:xfrm>
          <a:prstGeom prst="rect">
            <a:avLst/>
          </a:prstGeom>
        </p:spPr>
      </p:pic>
    </p:spTree>
    <p:extLst>
      <p:ext uri="{BB962C8B-B14F-4D97-AF65-F5344CB8AC3E}">
        <p14:creationId xmlns:p14="http://schemas.microsoft.com/office/powerpoint/2010/main" val="3696415313"/>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section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5E4B0D92-2B93-9F4F-BAE4-4362EB00B121}"/>
              </a:ext>
            </a:extLst>
          </p:cNvPr>
          <p:cNvPicPr>
            <a:picLocks noChangeAspect="1"/>
          </p:cNvPicPr>
          <p:nvPr userDrawn="1"/>
        </p:nvPicPr>
        <p:blipFill rotWithShape="1">
          <a:blip r:embed="rId2"/>
          <a:srcRect r="50000" b="68740"/>
          <a:stretch/>
        </p:blipFill>
        <p:spPr>
          <a:xfrm>
            <a:off x="5858334" y="1335708"/>
            <a:ext cx="6333667" cy="4077542"/>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2619085" y="1131142"/>
            <a:ext cx="4199158" cy="2143006"/>
          </a:xfrm>
        </p:spPr>
        <p:txBody>
          <a:bodyPr anchor="t" anchorCtr="0">
            <a:noAutofit/>
          </a:bodyPr>
          <a:lstStyle>
            <a:lvl1pPr algn="l">
              <a:defRPr sz="4600">
                <a:solidFill>
                  <a:schemeClr val="tx1"/>
                </a:solidFill>
                <a:latin typeface="Century Gothic" panose="020B0502020202020204" pitchFamily="34" charset="0"/>
              </a:defRPr>
            </a:lvl1pPr>
          </a:lstStyle>
          <a:p>
            <a:r>
              <a:rPr lang="en-US" noProof="0" dirty="0"/>
              <a:t>Subsection</a:t>
            </a:r>
            <a:br>
              <a:rPr lang="en-US" noProof="0" dirty="0"/>
            </a:br>
            <a:r>
              <a:rPr lang="en-US" noProof="0" dirty="0"/>
              <a:t>Name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449387" y="786062"/>
            <a:ext cx="2169698"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80.1</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2599207" y="3887076"/>
            <a:ext cx="3819461" cy="1002424"/>
          </a:xfrm>
        </p:spPr>
        <p:txBody>
          <a:bodyPr>
            <a:noAutofit/>
          </a:bodyPr>
          <a:lstStyle>
            <a:lvl1pPr marL="0" indent="0" algn="l">
              <a:lnSpc>
                <a:spcPct val="100000"/>
              </a:lnSpc>
              <a:buNone/>
              <a:defRPr sz="1600">
                <a:solidFill>
                  <a:schemeClr val="tx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4" name="Date Placeholder 3">
            <a:extLst>
              <a:ext uri="{FF2B5EF4-FFF2-40B4-BE49-F238E27FC236}">
                <a16:creationId xmlns:a16="http://schemas.microsoft.com/office/drawing/2014/main" id="{63077D40-FD89-6043-991C-F6E35C05A559}"/>
              </a:ext>
            </a:extLst>
          </p:cNvPr>
          <p:cNvSpPr>
            <a:spLocks noGrp="1"/>
          </p:cNvSpPr>
          <p:nvPr>
            <p:ph type="dt" sz="half" idx="33"/>
          </p:nvPr>
        </p:nvSpPr>
        <p:spPr/>
        <p:txBody>
          <a:bodyPr/>
          <a:lstStyle/>
          <a:p>
            <a:fld id="{C62BDB9C-98A7-6947-B035-93B3EDFFAF54}" type="datetime4">
              <a:rPr lang="en-US" smtClean="0"/>
              <a:t>December 1, 2019</a:t>
            </a:fld>
            <a:endParaRPr lang="en-US" dirty="0"/>
          </a:p>
        </p:txBody>
      </p:sp>
      <p:sp>
        <p:nvSpPr>
          <p:cNvPr id="5" name="Footer Placeholder 4">
            <a:extLst>
              <a:ext uri="{FF2B5EF4-FFF2-40B4-BE49-F238E27FC236}">
                <a16:creationId xmlns:a16="http://schemas.microsoft.com/office/drawing/2014/main" id="{8CFC6FD0-3900-BE43-86AE-FBBAE98560B3}"/>
              </a:ext>
            </a:extLst>
          </p:cNvPr>
          <p:cNvSpPr>
            <a:spLocks noGrp="1"/>
          </p:cNvSpPr>
          <p:nvPr>
            <p:ph type="ftr" sz="quarter" idx="34"/>
          </p:nvPr>
        </p:nvSpPr>
        <p:spPr/>
        <p:txBody>
          <a:bodyPr/>
          <a:lstStyle/>
          <a:p>
            <a:pPr algn="r"/>
            <a:r>
              <a:rPr lang="en-US"/>
              <a:t>everis © 2018</a:t>
            </a:r>
            <a:endParaRPr lang="en-US" dirty="0"/>
          </a:p>
        </p:txBody>
      </p:sp>
      <p:sp>
        <p:nvSpPr>
          <p:cNvPr id="6" name="Slide Number Placeholder 5">
            <a:extLst>
              <a:ext uri="{FF2B5EF4-FFF2-40B4-BE49-F238E27FC236}">
                <a16:creationId xmlns:a16="http://schemas.microsoft.com/office/drawing/2014/main" id="{BB7A56B5-7579-EB46-92FF-381BD0E3120C}"/>
              </a:ext>
            </a:extLst>
          </p:cNvPr>
          <p:cNvSpPr>
            <a:spLocks noGrp="1"/>
          </p:cNvSpPr>
          <p:nvPr>
            <p:ph type="sldNum" sz="quarter" idx="35"/>
          </p:nvPr>
        </p:nvSpPr>
        <p:spPr/>
        <p:txBody>
          <a:bodyPr/>
          <a:lstStyle/>
          <a:p>
            <a:fld id="{AD6D3279-9C4E-C94A-B134-5F196FB90914}" type="slidenum">
              <a:rPr lang="en-US" smtClean="0"/>
              <a:pPr/>
              <a:t>‹Nº›</a:t>
            </a:fld>
            <a:endParaRPr lang="en-US" dirty="0"/>
          </a:p>
        </p:txBody>
      </p:sp>
    </p:spTree>
    <p:extLst>
      <p:ext uri="{BB962C8B-B14F-4D97-AF65-F5344CB8AC3E}">
        <p14:creationId xmlns:p14="http://schemas.microsoft.com/office/powerpoint/2010/main" val="2815680096"/>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0FAF8CBE-5EAB-3944-9CA1-3C960D215F0D}"/>
              </a:ext>
            </a:extLst>
          </p:cNvPr>
          <p:cNvPicPr>
            <a:picLocks noChangeAspect="1"/>
          </p:cNvPicPr>
          <p:nvPr userDrawn="1"/>
        </p:nvPicPr>
        <p:blipFill rotWithShape="1">
          <a:blip r:embed="rId2">
            <a:alphaModFix/>
          </a:blip>
          <a:srcRect t="44" r="1824" b="1869"/>
          <a:stretch/>
        </p:blipFill>
        <p:spPr>
          <a:xfrm>
            <a:off x="-125506" y="-70597"/>
            <a:ext cx="12317506" cy="6928597"/>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664999" y="980375"/>
            <a:ext cx="6040601" cy="2240940"/>
          </a:xfrm>
        </p:spPr>
        <p:txBody>
          <a:bodyPr anchor="t" anchorCtr="0">
            <a:noAutofit/>
          </a:bodyPr>
          <a:lstStyle>
            <a:lvl1pPr algn="l">
              <a:defRPr sz="52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3" name="Subtítulo 2">
            <a:extLst>
              <a:ext uri="{FF2B5EF4-FFF2-40B4-BE49-F238E27FC236}">
                <a16:creationId xmlns:a16="http://schemas.microsoft.com/office/drawing/2014/main" id="{6FBAAD5C-580B-6F4B-9C7F-3F55B1582A83}"/>
              </a:ext>
            </a:extLst>
          </p:cNvPr>
          <p:cNvSpPr>
            <a:spLocks noGrp="1"/>
          </p:cNvSpPr>
          <p:nvPr>
            <p:ph type="subTitle" idx="1" hasCustomPrompt="1"/>
          </p:nvPr>
        </p:nvSpPr>
        <p:spPr>
          <a:xfrm>
            <a:off x="664999" y="3766178"/>
            <a:ext cx="6040601" cy="1655762"/>
          </a:xfrm>
        </p:spPr>
        <p:txBody>
          <a:bodyPr>
            <a:noAutofit/>
          </a:bodyPr>
          <a:lstStyle>
            <a:lvl1pPr marL="0" indent="0" algn="l">
              <a:lnSpc>
                <a:spcPct val="100000"/>
              </a:lnSpc>
              <a:buNone/>
              <a:defRPr sz="20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
        <p:nvSpPr>
          <p:cNvPr id="4" name="Date Placeholder 3">
            <a:extLst>
              <a:ext uri="{FF2B5EF4-FFF2-40B4-BE49-F238E27FC236}">
                <a16:creationId xmlns:a16="http://schemas.microsoft.com/office/drawing/2014/main" id="{CB64C49B-CC59-904C-B354-50CF98B6A8A8}"/>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5" name="Footer Placeholder 4">
            <a:extLst>
              <a:ext uri="{FF2B5EF4-FFF2-40B4-BE49-F238E27FC236}">
                <a16:creationId xmlns:a16="http://schemas.microsoft.com/office/drawing/2014/main" id="{7B3FB404-9258-C049-9AEC-70134E624EA3}"/>
              </a:ext>
            </a:extLst>
          </p:cNvPr>
          <p:cNvSpPr>
            <a:spLocks noGrp="1"/>
          </p:cNvSpPr>
          <p:nvPr>
            <p:ph type="ftr" sz="quarter" idx="11"/>
          </p:nvPr>
        </p:nvSpPr>
        <p:spPr>
          <a:xfrm>
            <a:off x="4526464" y="6356350"/>
            <a:ext cx="7011423" cy="365125"/>
          </a:xfrm>
        </p:spPr>
        <p:txBody>
          <a:bodyPr/>
          <a:lstStyle>
            <a:lvl1pPr>
              <a:defRPr>
                <a:solidFill>
                  <a:schemeClr val="bg1"/>
                </a:solidFill>
              </a:defRPr>
            </a:lvl1pPr>
          </a:lstStyle>
          <a:p>
            <a:pPr algn="r"/>
            <a:r>
              <a:rPr lang="en-US"/>
              <a:t>everis © 2018</a:t>
            </a:r>
            <a:endParaRPr lang="en-US" dirty="0"/>
          </a:p>
        </p:txBody>
      </p:sp>
      <p:pic>
        <p:nvPicPr>
          <p:cNvPr id="9" name="Picture 8">
            <a:extLst>
              <a:ext uri="{FF2B5EF4-FFF2-40B4-BE49-F238E27FC236}">
                <a16:creationId xmlns:a16="http://schemas.microsoft.com/office/drawing/2014/main" id="{ABAAA810-72D6-DD46-81F3-5D320AECAF0B}"/>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328863"/>
            <a:ext cx="914400" cy="457200"/>
          </a:xfrm>
          <a:prstGeom prst="rect">
            <a:avLst/>
          </a:prstGeom>
        </p:spPr>
      </p:pic>
    </p:spTree>
    <p:extLst>
      <p:ext uri="{BB962C8B-B14F-4D97-AF65-F5344CB8AC3E}">
        <p14:creationId xmlns:p14="http://schemas.microsoft.com/office/powerpoint/2010/main" val="4037469465"/>
      </p:ext>
    </p:extLst>
  </p:cSld>
  <p:clrMapOvr>
    <a:masterClrMapping/>
  </p:clrMapOvr>
  <p:transition spd="slow">
    <p:push dir="u"/>
  </p:transition>
  <p:extLst>
    <p:ext uri="{DCECCB84-F9BA-43D5-87BE-67443E8EF086}">
      <p15:sldGuideLst xmlns:p15="http://schemas.microsoft.com/office/powerpoint/2012/main">
        <p15:guide id="1" orient="horz" pos="4110" userDrawn="1">
          <p15:clr>
            <a:srgbClr val="FBAE40"/>
          </p15:clr>
        </p15:guide>
        <p15:guide id="2" pos="46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section 2">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07A9CE54-6F4A-1D4A-995A-3D32CE09C904}"/>
              </a:ext>
            </a:extLst>
          </p:cNvPr>
          <p:cNvPicPr>
            <a:picLocks noChangeAspect="1"/>
          </p:cNvPicPr>
          <p:nvPr userDrawn="1"/>
        </p:nvPicPr>
        <p:blipFill rotWithShape="1">
          <a:blip r:embed="rId2"/>
          <a:srcRect t="27646"/>
          <a:stretch/>
        </p:blipFill>
        <p:spPr>
          <a:xfrm>
            <a:off x="2723502" y="0"/>
            <a:ext cx="9147589" cy="6815470"/>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2619085" y="1131142"/>
            <a:ext cx="4199158" cy="2143006"/>
          </a:xfrm>
        </p:spPr>
        <p:txBody>
          <a:bodyPr anchor="t" anchorCtr="0">
            <a:noAutofit/>
          </a:bodyPr>
          <a:lstStyle>
            <a:lvl1pPr algn="l">
              <a:defRPr sz="4600">
                <a:solidFill>
                  <a:schemeClr val="tx1"/>
                </a:solidFill>
                <a:latin typeface="Century Gothic" panose="020B0502020202020204" pitchFamily="34" charset="0"/>
              </a:defRPr>
            </a:lvl1pPr>
          </a:lstStyle>
          <a:p>
            <a:r>
              <a:rPr lang="en-US" noProof="0"/>
              <a:t>Subsection</a:t>
            </a:r>
            <a:br>
              <a:rPr lang="en-US" noProof="0"/>
            </a:br>
            <a:r>
              <a:rPr lang="en-US" noProof="0"/>
              <a:t>Name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449387" y="786062"/>
            <a:ext cx="2169698"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80.1</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2599207" y="3887076"/>
            <a:ext cx="3819461" cy="1002424"/>
          </a:xfrm>
        </p:spPr>
        <p:txBody>
          <a:bodyPr>
            <a:noAutofit/>
          </a:bodyPr>
          <a:lstStyle>
            <a:lvl1pPr marL="0" indent="0" algn="l">
              <a:lnSpc>
                <a:spcPct val="100000"/>
              </a:lnSpc>
              <a:buNone/>
              <a:defRPr sz="1600">
                <a:solidFill>
                  <a:schemeClr val="tx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3" name="Date Placeholder 2">
            <a:extLst>
              <a:ext uri="{FF2B5EF4-FFF2-40B4-BE49-F238E27FC236}">
                <a16:creationId xmlns:a16="http://schemas.microsoft.com/office/drawing/2014/main" id="{A163B836-A4BD-1D41-89DC-8A1998E931A2}"/>
              </a:ext>
            </a:extLst>
          </p:cNvPr>
          <p:cNvSpPr>
            <a:spLocks noGrp="1"/>
          </p:cNvSpPr>
          <p:nvPr>
            <p:ph type="dt" sz="half" idx="33"/>
          </p:nvPr>
        </p:nvSpPr>
        <p:spPr/>
        <p:txBody>
          <a:bodyPr/>
          <a:lstStyle/>
          <a:p>
            <a:fld id="{C62BDB9C-98A7-6947-B035-93B3EDFFAF54}" type="datetime4">
              <a:rPr lang="en-US" smtClean="0"/>
              <a:t>December 1, 2019</a:t>
            </a:fld>
            <a:endParaRPr lang="en-US" dirty="0"/>
          </a:p>
        </p:txBody>
      </p:sp>
      <p:sp>
        <p:nvSpPr>
          <p:cNvPr id="4" name="Footer Placeholder 3">
            <a:extLst>
              <a:ext uri="{FF2B5EF4-FFF2-40B4-BE49-F238E27FC236}">
                <a16:creationId xmlns:a16="http://schemas.microsoft.com/office/drawing/2014/main" id="{7C8F96D4-9F1C-5247-A237-2BC83D1DA86A}"/>
              </a:ext>
            </a:extLst>
          </p:cNvPr>
          <p:cNvSpPr>
            <a:spLocks noGrp="1"/>
          </p:cNvSpPr>
          <p:nvPr>
            <p:ph type="ftr" sz="quarter" idx="34"/>
          </p:nvPr>
        </p:nvSpPr>
        <p:spPr/>
        <p:txBody>
          <a:bodyPr/>
          <a:lstStyle/>
          <a:p>
            <a:pPr algn="r"/>
            <a:r>
              <a:rPr lang="en-US"/>
              <a:t>everis © 2018</a:t>
            </a:r>
            <a:endParaRPr lang="en-US" dirty="0"/>
          </a:p>
        </p:txBody>
      </p:sp>
      <p:sp>
        <p:nvSpPr>
          <p:cNvPr id="5" name="Slide Number Placeholder 4">
            <a:extLst>
              <a:ext uri="{FF2B5EF4-FFF2-40B4-BE49-F238E27FC236}">
                <a16:creationId xmlns:a16="http://schemas.microsoft.com/office/drawing/2014/main" id="{34CA42AD-4BE3-B04D-AC4B-55F41C764668}"/>
              </a:ext>
            </a:extLst>
          </p:cNvPr>
          <p:cNvSpPr>
            <a:spLocks noGrp="1"/>
          </p:cNvSpPr>
          <p:nvPr>
            <p:ph type="sldNum" sz="quarter" idx="35"/>
          </p:nvPr>
        </p:nvSpPr>
        <p:spPr/>
        <p:txBody>
          <a:bodyPr/>
          <a:lstStyle/>
          <a:p>
            <a:fld id="{AD6D3279-9C4E-C94A-B134-5F196FB90914}" type="slidenum">
              <a:rPr lang="en-US" smtClean="0"/>
              <a:pPr/>
              <a:t>‹Nº›</a:t>
            </a:fld>
            <a:endParaRPr lang="en-US" dirty="0"/>
          </a:p>
        </p:txBody>
      </p:sp>
    </p:spTree>
    <p:extLst>
      <p:ext uri="{BB962C8B-B14F-4D97-AF65-F5344CB8AC3E}">
        <p14:creationId xmlns:p14="http://schemas.microsoft.com/office/powerpoint/2010/main" val="4211000335"/>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section 3">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D2DA59F-E0D7-0142-8B82-A089D5210858}"/>
              </a:ext>
            </a:extLst>
          </p:cNvPr>
          <p:cNvPicPr>
            <a:picLocks noChangeAspect="1"/>
          </p:cNvPicPr>
          <p:nvPr userDrawn="1"/>
        </p:nvPicPr>
        <p:blipFill rotWithShape="1">
          <a:blip r:embed="rId2"/>
          <a:srcRect l="58634" t="52704"/>
          <a:stretch/>
        </p:blipFill>
        <p:spPr>
          <a:xfrm flipH="1">
            <a:off x="5751096" y="0"/>
            <a:ext cx="6440903" cy="7583213"/>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2619085" y="1131142"/>
            <a:ext cx="4199158" cy="2143006"/>
          </a:xfrm>
        </p:spPr>
        <p:txBody>
          <a:bodyPr anchor="t" anchorCtr="0">
            <a:noAutofit/>
          </a:bodyPr>
          <a:lstStyle>
            <a:lvl1pPr algn="l">
              <a:defRPr sz="4600">
                <a:solidFill>
                  <a:schemeClr val="tx1"/>
                </a:solidFill>
                <a:latin typeface="Century Gothic" panose="020B0502020202020204" pitchFamily="34" charset="0"/>
              </a:defRPr>
            </a:lvl1pPr>
          </a:lstStyle>
          <a:p>
            <a:r>
              <a:rPr lang="en-US" noProof="0"/>
              <a:t>Subsection</a:t>
            </a:r>
            <a:br>
              <a:rPr lang="en-US" noProof="0"/>
            </a:br>
            <a:r>
              <a:rPr lang="en-US" noProof="0"/>
              <a:t>Name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449387" y="786062"/>
            <a:ext cx="2169698"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80.1</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2599207" y="3887076"/>
            <a:ext cx="3819461" cy="1002424"/>
          </a:xfrm>
        </p:spPr>
        <p:txBody>
          <a:bodyPr>
            <a:noAutofit/>
          </a:bodyPr>
          <a:lstStyle>
            <a:lvl1pPr marL="0" indent="0" algn="l">
              <a:lnSpc>
                <a:spcPct val="100000"/>
              </a:lnSpc>
              <a:buNone/>
              <a:defRPr sz="1600">
                <a:solidFill>
                  <a:schemeClr val="tx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4" name="Date Placeholder 3">
            <a:extLst>
              <a:ext uri="{FF2B5EF4-FFF2-40B4-BE49-F238E27FC236}">
                <a16:creationId xmlns:a16="http://schemas.microsoft.com/office/drawing/2014/main" id="{9BF58158-1FC8-D048-B55A-F36BF4444CDA}"/>
              </a:ext>
            </a:extLst>
          </p:cNvPr>
          <p:cNvSpPr>
            <a:spLocks noGrp="1"/>
          </p:cNvSpPr>
          <p:nvPr>
            <p:ph type="dt" sz="half" idx="33"/>
          </p:nvPr>
        </p:nvSpPr>
        <p:spPr/>
        <p:txBody>
          <a:bodyPr/>
          <a:lstStyle/>
          <a:p>
            <a:fld id="{C62BDB9C-98A7-6947-B035-93B3EDFFAF54}" type="datetime4">
              <a:rPr lang="en-US" smtClean="0"/>
              <a:t>December 1, 2019</a:t>
            </a:fld>
            <a:endParaRPr lang="en-US" dirty="0"/>
          </a:p>
        </p:txBody>
      </p:sp>
      <p:sp>
        <p:nvSpPr>
          <p:cNvPr id="5" name="Footer Placeholder 4">
            <a:extLst>
              <a:ext uri="{FF2B5EF4-FFF2-40B4-BE49-F238E27FC236}">
                <a16:creationId xmlns:a16="http://schemas.microsoft.com/office/drawing/2014/main" id="{71D552EC-35DF-4444-93C7-340AC62C9F9C}"/>
              </a:ext>
            </a:extLst>
          </p:cNvPr>
          <p:cNvSpPr>
            <a:spLocks noGrp="1"/>
          </p:cNvSpPr>
          <p:nvPr>
            <p:ph type="ftr" sz="quarter" idx="34"/>
          </p:nvPr>
        </p:nvSpPr>
        <p:spPr/>
        <p:txBody>
          <a:bodyPr/>
          <a:lstStyle/>
          <a:p>
            <a:pPr algn="r"/>
            <a:r>
              <a:rPr lang="en-US"/>
              <a:t>everis © 2018</a:t>
            </a:r>
            <a:endParaRPr lang="en-US" dirty="0"/>
          </a:p>
        </p:txBody>
      </p:sp>
      <p:sp>
        <p:nvSpPr>
          <p:cNvPr id="6" name="Slide Number Placeholder 5">
            <a:extLst>
              <a:ext uri="{FF2B5EF4-FFF2-40B4-BE49-F238E27FC236}">
                <a16:creationId xmlns:a16="http://schemas.microsoft.com/office/drawing/2014/main" id="{4DC9E696-26CB-6A4E-9287-0F15C6BD758F}"/>
              </a:ext>
            </a:extLst>
          </p:cNvPr>
          <p:cNvSpPr>
            <a:spLocks noGrp="1"/>
          </p:cNvSpPr>
          <p:nvPr>
            <p:ph type="sldNum" sz="quarter" idx="35"/>
          </p:nvPr>
        </p:nvSpPr>
        <p:spPr/>
        <p:txBody>
          <a:bodyPr/>
          <a:lstStyle/>
          <a:p>
            <a:fld id="{AD6D3279-9C4E-C94A-B134-5F196FB90914}" type="slidenum">
              <a:rPr lang="en-US" smtClean="0"/>
              <a:pPr/>
              <a:t>‹Nº›</a:t>
            </a:fld>
            <a:endParaRPr lang="en-US" dirty="0"/>
          </a:p>
        </p:txBody>
      </p:sp>
    </p:spTree>
    <p:extLst>
      <p:ext uri="{BB962C8B-B14F-4D97-AF65-F5344CB8AC3E}">
        <p14:creationId xmlns:p14="http://schemas.microsoft.com/office/powerpoint/2010/main" val="158343683"/>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FCE8936-BB60-D543-9138-DF812F17E910}"/>
              </a:ext>
            </a:extLst>
          </p:cNvPr>
          <p:cNvPicPr>
            <a:picLocks noChangeAspect="1"/>
          </p:cNvPicPr>
          <p:nvPr userDrawn="1"/>
        </p:nvPicPr>
        <p:blipFill rotWithShape="1">
          <a:blip r:embed="rId2"/>
          <a:srcRect l="1280" t="1322" r="2101" b="2145"/>
          <a:stretch/>
        </p:blipFill>
        <p:spPr>
          <a:xfrm>
            <a:off x="-1" y="0"/>
            <a:ext cx="12192001" cy="6858000"/>
          </a:xfrm>
          <a:prstGeom prst="rect">
            <a:avLst/>
          </a:prstGeom>
        </p:spPr>
      </p:pic>
      <p:sp>
        <p:nvSpPr>
          <p:cNvPr id="7" name="Título 1">
            <a:extLst>
              <a:ext uri="{FF2B5EF4-FFF2-40B4-BE49-F238E27FC236}">
                <a16:creationId xmlns:a16="http://schemas.microsoft.com/office/drawing/2014/main" id="{C300499C-03B7-1D46-B3AA-96F0309813A4}"/>
              </a:ext>
            </a:extLst>
          </p:cNvPr>
          <p:cNvSpPr>
            <a:spLocks noGrp="1"/>
          </p:cNvSpPr>
          <p:nvPr>
            <p:ph type="ctrTitle" hasCustomPrompt="1"/>
          </p:nvPr>
        </p:nvSpPr>
        <p:spPr>
          <a:xfrm>
            <a:off x="669611" y="2196911"/>
            <a:ext cx="4244414" cy="1148140"/>
          </a:xfrm>
        </p:spPr>
        <p:txBody>
          <a:bodyPr anchor="t" anchorCtr="0">
            <a:noAutofit/>
          </a:bodyPr>
          <a:lstStyle>
            <a:lvl1pPr algn="l">
              <a:lnSpc>
                <a:spcPct val="100000"/>
              </a:lnSpc>
              <a:defRPr sz="6600" b="1">
                <a:solidFill>
                  <a:schemeClr val="bg1"/>
                </a:solidFill>
                <a:latin typeface="Century Gothic" panose="020B0502020202020204" pitchFamily="34" charset="0"/>
              </a:defRPr>
            </a:lvl1pPr>
          </a:lstStyle>
          <a:p>
            <a:r>
              <a:rPr lang="en-US" noProof="0"/>
              <a:t>Thanks!</a:t>
            </a:r>
          </a:p>
        </p:txBody>
      </p:sp>
      <p:sp>
        <p:nvSpPr>
          <p:cNvPr id="9" name="Subtítulo 2">
            <a:extLst>
              <a:ext uri="{FF2B5EF4-FFF2-40B4-BE49-F238E27FC236}">
                <a16:creationId xmlns:a16="http://schemas.microsoft.com/office/drawing/2014/main" id="{334F94FD-1565-674A-84D2-4FE6C10276D3}"/>
              </a:ext>
            </a:extLst>
          </p:cNvPr>
          <p:cNvSpPr>
            <a:spLocks noGrp="1"/>
          </p:cNvSpPr>
          <p:nvPr>
            <p:ph type="subTitle" idx="1" hasCustomPrompt="1"/>
          </p:nvPr>
        </p:nvSpPr>
        <p:spPr>
          <a:xfrm>
            <a:off x="689273" y="3617558"/>
            <a:ext cx="3819461" cy="544539"/>
          </a:xfrm>
        </p:spPr>
        <p:txBody>
          <a:bodyPr>
            <a:noAutofit/>
          </a:bodyPr>
          <a:lstStyle>
            <a:lvl1pPr marL="0" indent="0" algn="l">
              <a:lnSpc>
                <a:spcPct val="100000"/>
              </a:lnSpc>
              <a:buNone/>
              <a:defRPr sz="12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Inspiring sentence</a:t>
            </a:r>
          </a:p>
        </p:txBody>
      </p:sp>
      <p:sp>
        <p:nvSpPr>
          <p:cNvPr id="5" name="Date Placeholder 4">
            <a:extLst>
              <a:ext uri="{FF2B5EF4-FFF2-40B4-BE49-F238E27FC236}">
                <a16:creationId xmlns:a16="http://schemas.microsoft.com/office/drawing/2014/main" id="{938C5686-DCFA-C449-9536-D8B753759E8C}"/>
              </a:ext>
            </a:extLst>
          </p:cNvPr>
          <p:cNvSpPr>
            <a:spLocks noGrp="1"/>
          </p:cNvSpPr>
          <p:nvPr>
            <p:ph type="dt" sz="half" idx="10"/>
          </p:nvPr>
        </p:nvSpPr>
        <p:spPr/>
        <p:txBody>
          <a:bodyPr/>
          <a:lstStyle>
            <a:lvl1pPr>
              <a:lnSpc>
                <a:spcPct val="100000"/>
              </a:lnSpc>
              <a:defRPr>
                <a:solidFill>
                  <a:schemeClr val="bg1"/>
                </a:solidFill>
              </a:defRPr>
            </a:lvl1pPr>
          </a:lstStyle>
          <a:p>
            <a:fld id="{C62BDB9C-98A7-6947-B035-93B3EDFFAF54}" type="datetime4">
              <a:rPr lang="es-ES" smtClean="0"/>
              <a:pPr/>
              <a:t>1 de diciembre de 2019</a:t>
            </a:fld>
            <a:endParaRPr lang="es-ES" dirty="0"/>
          </a:p>
        </p:txBody>
      </p:sp>
      <p:pic>
        <p:nvPicPr>
          <p:cNvPr id="8" name="Picture 7">
            <a:extLst>
              <a:ext uri="{FF2B5EF4-FFF2-40B4-BE49-F238E27FC236}">
                <a16:creationId xmlns:a16="http://schemas.microsoft.com/office/drawing/2014/main" id="{3390E577-937F-7446-9D6F-6FA6042163DA}"/>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6081712"/>
            <a:ext cx="914400" cy="457200"/>
          </a:xfrm>
          <a:prstGeom prst="rect">
            <a:avLst/>
          </a:prstGeom>
        </p:spPr>
      </p:pic>
    </p:spTree>
    <p:extLst>
      <p:ext uri="{BB962C8B-B14F-4D97-AF65-F5344CB8AC3E}">
        <p14:creationId xmlns:p14="http://schemas.microsoft.com/office/powerpoint/2010/main" val="2609034853"/>
      </p:ext>
    </p:extLst>
  </p:cSld>
  <p:clrMapOvr>
    <a:masterClrMapping/>
  </p:clrMapOvr>
  <p:transition spd="slow">
    <p:push dir="u"/>
  </p:transition>
  <p:extLst>
    <p:ext uri="{DCECCB84-F9BA-43D5-87BE-67443E8EF086}">
      <p15:sldGuideLst xmlns:p15="http://schemas.microsoft.com/office/powerpoint/2012/main">
        <p15:guide id="1" orient="horz" pos="2160" userDrawn="1">
          <p15:clr>
            <a:srgbClr val="FBAE40"/>
          </p15:clr>
        </p15:guide>
        <p15:guide id="2" pos="48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with picture 1">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EF89EB8-163B-F448-96D4-9642E9864D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Título 1">
            <a:extLst>
              <a:ext uri="{FF2B5EF4-FFF2-40B4-BE49-F238E27FC236}">
                <a16:creationId xmlns:a16="http://schemas.microsoft.com/office/drawing/2014/main" id="{F0FF8F36-3018-4A48-82B7-E204C8AACA8C}"/>
              </a:ext>
            </a:extLst>
          </p:cNvPr>
          <p:cNvSpPr>
            <a:spLocks noGrp="1"/>
          </p:cNvSpPr>
          <p:nvPr>
            <p:ph type="ctrTitle" hasCustomPrompt="1"/>
          </p:nvPr>
        </p:nvSpPr>
        <p:spPr>
          <a:xfrm>
            <a:off x="664999" y="980375"/>
            <a:ext cx="6040601" cy="2240940"/>
          </a:xfrm>
        </p:spPr>
        <p:txBody>
          <a:bodyPr anchor="t" anchorCtr="0">
            <a:noAutofit/>
          </a:bodyPr>
          <a:lstStyle>
            <a:lvl1pPr algn="l">
              <a:defRPr sz="52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13" name="Subtítulo 2">
            <a:extLst>
              <a:ext uri="{FF2B5EF4-FFF2-40B4-BE49-F238E27FC236}">
                <a16:creationId xmlns:a16="http://schemas.microsoft.com/office/drawing/2014/main" id="{6BFAA979-8B90-6243-A50C-A6CA070661EC}"/>
              </a:ext>
            </a:extLst>
          </p:cNvPr>
          <p:cNvSpPr>
            <a:spLocks noGrp="1"/>
          </p:cNvSpPr>
          <p:nvPr>
            <p:ph type="subTitle" idx="1" hasCustomPrompt="1"/>
          </p:nvPr>
        </p:nvSpPr>
        <p:spPr>
          <a:xfrm>
            <a:off x="664999" y="3766178"/>
            <a:ext cx="6040601" cy="1655762"/>
          </a:xfrm>
        </p:spPr>
        <p:txBody>
          <a:bodyPr>
            <a:noAutofit/>
          </a:bodyPr>
          <a:lstStyle>
            <a:lvl1pPr marL="0" indent="0" algn="l">
              <a:lnSpc>
                <a:spcPct val="100000"/>
              </a:lnSpc>
              <a:buNone/>
              <a:defRPr sz="20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
        <p:nvSpPr>
          <p:cNvPr id="3" name="Date Placeholder 2">
            <a:extLst>
              <a:ext uri="{FF2B5EF4-FFF2-40B4-BE49-F238E27FC236}">
                <a16:creationId xmlns:a16="http://schemas.microsoft.com/office/drawing/2014/main" id="{27803772-6E5E-7549-82F5-9519D5F4B0A1}"/>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A4CB8A9F-8710-2F4E-8A6F-2A749CB0C3A2}"/>
              </a:ext>
            </a:extLst>
          </p:cNvPr>
          <p:cNvSpPr>
            <a:spLocks noGrp="1"/>
          </p:cNvSpPr>
          <p:nvPr>
            <p:ph type="ftr" sz="quarter" idx="11"/>
          </p:nvPr>
        </p:nvSpPr>
        <p:spPr>
          <a:xfrm>
            <a:off x="4526464" y="6356350"/>
            <a:ext cx="7011423" cy="365125"/>
          </a:xfrm>
        </p:spPr>
        <p:txBody>
          <a:bodyPr/>
          <a:lstStyle>
            <a:lvl1pPr>
              <a:defRPr>
                <a:solidFill>
                  <a:schemeClr val="bg1"/>
                </a:solidFill>
              </a:defRPr>
            </a:lvl1pPr>
          </a:lstStyle>
          <a:p>
            <a:pPr algn="r"/>
            <a:r>
              <a:rPr lang="en-US" dirty="0"/>
              <a:t>everis © 2018</a:t>
            </a:r>
          </a:p>
        </p:txBody>
      </p:sp>
      <p:pic>
        <p:nvPicPr>
          <p:cNvPr id="9" name="Imagem 8">
            <a:extLst>
              <a:ext uri="{FF2B5EF4-FFF2-40B4-BE49-F238E27FC236}">
                <a16:creationId xmlns:a16="http://schemas.microsoft.com/office/drawing/2014/main" id="{61E0BED8-EA6C-B34B-863A-5AC8C0A1C4FF}"/>
              </a:ext>
            </a:extLst>
          </p:cNvPr>
          <p:cNvPicPr>
            <a:picLocks noChangeAspect="1"/>
          </p:cNvPicPr>
          <p:nvPr userDrawn="1"/>
        </p:nvPicPr>
        <p:blipFill>
          <a:blip r:embed="rId3"/>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417332087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with picture 2">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7E25C596-6E5C-2A4E-AE86-24B92C54D1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34" name="Título 1">
            <a:extLst>
              <a:ext uri="{FF2B5EF4-FFF2-40B4-BE49-F238E27FC236}">
                <a16:creationId xmlns:a16="http://schemas.microsoft.com/office/drawing/2014/main" id="{228F4CBA-3E27-D14C-A281-53EDC94DF00E}"/>
              </a:ext>
            </a:extLst>
          </p:cNvPr>
          <p:cNvSpPr>
            <a:spLocks noGrp="1"/>
          </p:cNvSpPr>
          <p:nvPr>
            <p:ph type="ctrTitle" hasCustomPrompt="1"/>
          </p:nvPr>
        </p:nvSpPr>
        <p:spPr>
          <a:xfrm>
            <a:off x="664999" y="980375"/>
            <a:ext cx="6040601" cy="2240940"/>
          </a:xfrm>
        </p:spPr>
        <p:txBody>
          <a:bodyPr anchor="t" anchorCtr="0">
            <a:noAutofit/>
          </a:bodyPr>
          <a:lstStyle>
            <a:lvl1pPr algn="l">
              <a:defRPr sz="52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35" name="Subtítulo 2">
            <a:extLst>
              <a:ext uri="{FF2B5EF4-FFF2-40B4-BE49-F238E27FC236}">
                <a16:creationId xmlns:a16="http://schemas.microsoft.com/office/drawing/2014/main" id="{89C010CF-0BE2-1F4D-AAF7-B729F9792471}"/>
              </a:ext>
            </a:extLst>
          </p:cNvPr>
          <p:cNvSpPr>
            <a:spLocks noGrp="1"/>
          </p:cNvSpPr>
          <p:nvPr>
            <p:ph type="subTitle" idx="1" hasCustomPrompt="1"/>
          </p:nvPr>
        </p:nvSpPr>
        <p:spPr>
          <a:xfrm>
            <a:off x="664999" y="3766178"/>
            <a:ext cx="6040601" cy="1655762"/>
          </a:xfrm>
        </p:spPr>
        <p:txBody>
          <a:bodyPr>
            <a:noAutofit/>
          </a:bodyPr>
          <a:lstStyle>
            <a:lvl1pPr marL="0" indent="0" algn="l">
              <a:lnSpc>
                <a:spcPct val="100000"/>
              </a:lnSpc>
              <a:buNone/>
              <a:defRPr sz="20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
        <p:nvSpPr>
          <p:cNvPr id="2" name="Date Placeholder 1">
            <a:extLst>
              <a:ext uri="{FF2B5EF4-FFF2-40B4-BE49-F238E27FC236}">
                <a16:creationId xmlns:a16="http://schemas.microsoft.com/office/drawing/2014/main" id="{DFAF0571-F5CC-F043-8C41-5DA2DD302652}"/>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3" name="Footer Placeholder 2">
            <a:extLst>
              <a:ext uri="{FF2B5EF4-FFF2-40B4-BE49-F238E27FC236}">
                <a16:creationId xmlns:a16="http://schemas.microsoft.com/office/drawing/2014/main" id="{BF9D64D0-052B-D548-919F-9BD564C3F92A}"/>
              </a:ext>
            </a:extLst>
          </p:cNvPr>
          <p:cNvSpPr>
            <a:spLocks noGrp="1"/>
          </p:cNvSpPr>
          <p:nvPr>
            <p:ph type="ftr" sz="quarter" idx="11"/>
          </p:nvPr>
        </p:nvSpPr>
        <p:spPr>
          <a:xfrm>
            <a:off x="4526464" y="6356350"/>
            <a:ext cx="7011423" cy="365125"/>
          </a:xfrm>
        </p:spPr>
        <p:txBody>
          <a:bodyPr/>
          <a:lstStyle>
            <a:lvl1pPr>
              <a:defRPr>
                <a:solidFill>
                  <a:schemeClr val="bg1"/>
                </a:solidFill>
              </a:defRPr>
            </a:lvl1pPr>
          </a:lstStyle>
          <a:p>
            <a:pPr algn="r"/>
            <a:r>
              <a:rPr lang="en-US" dirty="0"/>
              <a:t>everis © 2018</a:t>
            </a:r>
          </a:p>
        </p:txBody>
      </p:sp>
      <p:pic>
        <p:nvPicPr>
          <p:cNvPr id="8" name="Imagem 7">
            <a:extLst>
              <a:ext uri="{FF2B5EF4-FFF2-40B4-BE49-F238E27FC236}">
                <a16:creationId xmlns:a16="http://schemas.microsoft.com/office/drawing/2014/main" id="{1F36BD87-985A-C040-B09D-E4B87AEF8B50}"/>
              </a:ext>
            </a:extLst>
          </p:cNvPr>
          <p:cNvPicPr>
            <a:picLocks noChangeAspect="1"/>
          </p:cNvPicPr>
          <p:nvPr userDrawn="1"/>
        </p:nvPicPr>
        <p:blipFill>
          <a:blip r:embed="rId3"/>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3729171548"/>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with picture 3">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D064A9B-8829-3242-82EB-FC3AB68770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ítulo 1">
            <a:extLst>
              <a:ext uri="{FF2B5EF4-FFF2-40B4-BE49-F238E27FC236}">
                <a16:creationId xmlns:a16="http://schemas.microsoft.com/office/drawing/2014/main" id="{BC9E675A-7D37-1C4A-B250-999C2CF64CB7}"/>
              </a:ext>
            </a:extLst>
          </p:cNvPr>
          <p:cNvSpPr>
            <a:spLocks noGrp="1"/>
          </p:cNvSpPr>
          <p:nvPr>
            <p:ph type="ctrTitle" hasCustomPrompt="1"/>
          </p:nvPr>
        </p:nvSpPr>
        <p:spPr>
          <a:xfrm>
            <a:off x="664999" y="980375"/>
            <a:ext cx="6040601" cy="2240940"/>
          </a:xfrm>
        </p:spPr>
        <p:txBody>
          <a:bodyPr anchor="t" anchorCtr="0">
            <a:noAutofit/>
          </a:bodyPr>
          <a:lstStyle>
            <a:lvl1pPr algn="l">
              <a:defRPr sz="52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11" name="Subtítulo 2">
            <a:extLst>
              <a:ext uri="{FF2B5EF4-FFF2-40B4-BE49-F238E27FC236}">
                <a16:creationId xmlns:a16="http://schemas.microsoft.com/office/drawing/2014/main" id="{9DF733B7-028F-C84F-87F8-98813E5D93DD}"/>
              </a:ext>
            </a:extLst>
          </p:cNvPr>
          <p:cNvSpPr>
            <a:spLocks noGrp="1"/>
          </p:cNvSpPr>
          <p:nvPr>
            <p:ph type="subTitle" idx="1" hasCustomPrompt="1"/>
          </p:nvPr>
        </p:nvSpPr>
        <p:spPr>
          <a:xfrm>
            <a:off x="664999" y="3766178"/>
            <a:ext cx="6040601" cy="1655762"/>
          </a:xfrm>
        </p:spPr>
        <p:txBody>
          <a:bodyPr>
            <a:noAutofit/>
          </a:bodyPr>
          <a:lstStyle>
            <a:lvl1pPr marL="0" indent="0" algn="l">
              <a:lnSpc>
                <a:spcPct val="100000"/>
              </a:lnSpc>
              <a:buNone/>
              <a:defRPr sz="20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
        <p:nvSpPr>
          <p:cNvPr id="2" name="Date Placeholder 1">
            <a:extLst>
              <a:ext uri="{FF2B5EF4-FFF2-40B4-BE49-F238E27FC236}">
                <a16:creationId xmlns:a16="http://schemas.microsoft.com/office/drawing/2014/main" id="{23F02B72-F8E1-1047-8168-A59CDBDF73AD}"/>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0566421F-2D8F-AE45-9C1D-578B4CB1AC5B}"/>
              </a:ext>
            </a:extLst>
          </p:cNvPr>
          <p:cNvSpPr>
            <a:spLocks noGrp="1"/>
          </p:cNvSpPr>
          <p:nvPr>
            <p:ph type="ftr" sz="quarter" idx="11"/>
          </p:nvPr>
        </p:nvSpPr>
        <p:spPr>
          <a:xfrm>
            <a:off x="4526464" y="6356350"/>
            <a:ext cx="7011423" cy="365125"/>
          </a:xfrm>
        </p:spPr>
        <p:txBody>
          <a:bodyPr/>
          <a:lstStyle>
            <a:lvl1pPr>
              <a:defRPr>
                <a:solidFill>
                  <a:schemeClr val="bg1"/>
                </a:solidFill>
              </a:defRPr>
            </a:lvl1pPr>
          </a:lstStyle>
          <a:p>
            <a:pPr algn="r"/>
            <a:r>
              <a:rPr lang="en-US" dirty="0"/>
              <a:t>everis © 2018</a:t>
            </a:r>
          </a:p>
        </p:txBody>
      </p:sp>
      <p:pic>
        <p:nvPicPr>
          <p:cNvPr id="8" name="Imagem 7">
            <a:extLst>
              <a:ext uri="{FF2B5EF4-FFF2-40B4-BE49-F238E27FC236}">
                <a16:creationId xmlns:a16="http://schemas.microsoft.com/office/drawing/2014/main" id="{780482AD-3896-824A-A209-E4781FF258D7}"/>
              </a:ext>
            </a:extLst>
          </p:cNvPr>
          <p:cNvPicPr>
            <a:picLocks noChangeAspect="1"/>
          </p:cNvPicPr>
          <p:nvPr userDrawn="1"/>
        </p:nvPicPr>
        <p:blipFill>
          <a:blip r:embed="rId3"/>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394251871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ver with picture 4">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DAF5C4AD-4BEF-0448-A2A8-9B81BBF20C5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Título 1">
            <a:extLst>
              <a:ext uri="{FF2B5EF4-FFF2-40B4-BE49-F238E27FC236}">
                <a16:creationId xmlns:a16="http://schemas.microsoft.com/office/drawing/2014/main" id="{C092D377-0F69-9B4A-82BC-C424ACFAA4AA}"/>
              </a:ext>
            </a:extLst>
          </p:cNvPr>
          <p:cNvSpPr>
            <a:spLocks noGrp="1"/>
          </p:cNvSpPr>
          <p:nvPr>
            <p:ph type="ctrTitle" hasCustomPrompt="1"/>
          </p:nvPr>
        </p:nvSpPr>
        <p:spPr>
          <a:xfrm>
            <a:off x="664999" y="980375"/>
            <a:ext cx="6040601" cy="2240940"/>
          </a:xfrm>
        </p:spPr>
        <p:txBody>
          <a:bodyPr anchor="t" anchorCtr="0">
            <a:noAutofit/>
          </a:bodyPr>
          <a:lstStyle>
            <a:lvl1pPr algn="l">
              <a:defRPr sz="52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13" name="Subtítulo 2">
            <a:extLst>
              <a:ext uri="{FF2B5EF4-FFF2-40B4-BE49-F238E27FC236}">
                <a16:creationId xmlns:a16="http://schemas.microsoft.com/office/drawing/2014/main" id="{407073D1-5F2B-FD43-AE86-985E4370B3B5}"/>
              </a:ext>
            </a:extLst>
          </p:cNvPr>
          <p:cNvSpPr>
            <a:spLocks noGrp="1"/>
          </p:cNvSpPr>
          <p:nvPr>
            <p:ph type="subTitle" idx="1" hasCustomPrompt="1"/>
          </p:nvPr>
        </p:nvSpPr>
        <p:spPr>
          <a:xfrm>
            <a:off x="664999" y="3766178"/>
            <a:ext cx="6040601" cy="1655762"/>
          </a:xfrm>
        </p:spPr>
        <p:txBody>
          <a:bodyPr>
            <a:noAutofit/>
          </a:bodyPr>
          <a:lstStyle>
            <a:lvl1pPr marL="0" indent="0" algn="l">
              <a:lnSpc>
                <a:spcPct val="100000"/>
              </a:lnSpc>
              <a:buNone/>
              <a:defRPr sz="20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
        <p:nvSpPr>
          <p:cNvPr id="2" name="Date Placeholder 1">
            <a:extLst>
              <a:ext uri="{FF2B5EF4-FFF2-40B4-BE49-F238E27FC236}">
                <a16:creationId xmlns:a16="http://schemas.microsoft.com/office/drawing/2014/main" id="{5679107D-CF28-044B-BD4F-CECD2FBA937B}"/>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3" name="Footer Placeholder 2">
            <a:extLst>
              <a:ext uri="{FF2B5EF4-FFF2-40B4-BE49-F238E27FC236}">
                <a16:creationId xmlns:a16="http://schemas.microsoft.com/office/drawing/2014/main" id="{A84A0E70-2BE5-ED4A-BEBC-5036304FB758}"/>
              </a:ext>
            </a:extLst>
          </p:cNvPr>
          <p:cNvSpPr>
            <a:spLocks noGrp="1"/>
          </p:cNvSpPr>
          <p:nvPr>
            <p:ph type="ftr" sz="quarter" idx="11"/>
          </p:nvPr>
        </p:nvSpPr>
        <p:spPr>
          <a:xfrm>
            <a:off x="4526464" y="6356350"/>
            <a:ext cx="7011423" cy="365125"/>
          </a:xfrm>
        </p:spPr>
        <p:txBody>
          <a:bodyPr/>
          <a:lstStyle>
            <a:lvl1pPr>
              <a:defRPr>
                <a:solidFill>
                  <a:schemeClr val="bg1"/>
                </a:solidFill>
              </a:defRPr>
            </a:lvl1pPr>
          </a:lstStyle>
          <a:p>
            <a:pPr algn="r"/>
            <a:r>
              <a:rPr lang="en-US" dirty="0"/>
              <a:t>everis © 2018</a:t>
            </a:r>
          </a:p>
        </p:txBody>
      </p:sp>
      <p:pic>
        <p:nvPicPr>
          <p:cNvPr id="8" name="Imagem 7">
            <a:extLst>
              <a:ext uri="{FF2B5EF4-FFF2-40B4-BE49-F238E27FC236}">
                <a16:creationId xmlns:a16="http://schemas.microsoft.com/office/drawing/2014/main" id="{59A03C6E-B7F8-2C44-B7BA-D2982318A3A1}"/>
              </a:ext>
            </a:extLst>
          </p:cNvPr>
          <p:cNvPicPr>
            <a:picLocks noChangeAspect="1"/>
          </p:cNvPicPr>
          <p:nvPr userDrawn="1"/>
        </p:nvPicPr>
        <p:blipFill>
          <a:blip r:embed="rId3"/>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3372579637"/>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with picture 5">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33DF132-1E23-A541-94DB-7502704C5E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191998" cy="6858000"/>
          </a:xfrm>
          <a:prstGeom prst="rect">
            <a:avLst/>
          </a:prstGeom>
        </p:spPr>
      </p:pic>
      <p:sp>
        <p:nvSpPr>
          <p:cNvPr id="14" name="Título 1">
            <a:extLst>
              <a:ext uri="{FF2B5EF4-FFF2-40B4-BE49-F238E27FC236}">
                <a16:creationId xmlns:a16="http://schemas.microsoft.com/office/drawing/2014/main" id="{57CE4605-3631-2F47-A221-A90590FF7249}"/>
              </a:ext>
            </a:extLst>
          </p:cNvPr>
          <p:cNvSpPr>
            <a:spLocks noGrp="1"/>
          </p:cNvSpPr>
          <p:nvPr>
            <p:ph type="ctrTitle" hasCustomPrompt="1"/>
          </p:nvPr>
        </p:nvSpPr>
        <p:spPr>
          <a:xfrm>
            <a:off x="664999" y="980375"/>
            <a:ext cx="6040601" cy="2240940"/>
          </a:xfrm>
        </p:spPr>
        <p:txBody>
          <a:bodyPr anchor="t" anchorCtr="0">
            <a:noAutofit/>
          </a:bodyPr>
          <a:lstStyle>
            <a:lvl1pPr algn="l">
              <a:defRPr sz="52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15" name="Subtítulo 2">
            <a:extLst>
              <a:ext uri="{FF2B5EF4-FFF2-40B4-BE49-F238E27FC236}">
                <a16:creationId xmlns:a16="http://schemas.microsoft.com/office/drawing/2014/main" id="{6A29F575-A5EE-AA40-82E6-330A1A72E452}"/>
              </a:ext>
            </a:extLst>
          </p:cNvPr>
          <p:cNvSpPr>
            <a:spLocks noGrp="1"/>
          </p:cNvSpPr>
          <p:nvPr>
            <p:ph type="subTitle" idx="1" hasCustomPrompt="1"/>
          </p:nvPr>
        </p:nvSpPr>
        <p:spPr>
          <a:xfrm>
            <a:off x="664999" y="3766178"/>
            <a:ext cx="6040601" cy="1655762"/>
          </a:xfrm>
        </p:spPr>
        <p:txBody>
          <a:bodyPr>
            <a:noAutofit/>
          </a:bodyPr>
          <a:lstStyle>
            <a:lvl1pPr marL="0" indent="0" algn="l">
              <a:lnSpc>
                <a:spcPct val="100000"/>
              </a:lnSpc>
              <a:buNone/>
              <a:defRPr sz="20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
        <p:nvSpPr>
          <p:cNvPr id="3" name="Date Placeholder 2">
            <a:extLst>
              <a:ext uri="{FF2B5EF4-FFF2-40B4-BE49-F238E27FC236}">
                <a16:creationId xmlns:a16="http://schemas.microsoft.com/office/drawing/2014/main" id="{61929079-FFDE-D446-B06B-4A6A37E06430}"/>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1A15754D-5CD3-7E4A-9438-72DBBD0D493A}"/>
              </a:ext>
            </a:extLst>
          </p:cNvPr>
          <p:cNvSpPr>
            <a:spLocks noGrp="1"/>
          </p:cNvSpPr>
          <p:nvPr>
            <p:ph type="ftr" sz="quarter" idx="11"/>
          </p:nvPr>
        </p:nvSpPr>
        <p:spPr>
          <a:xfrm>
            <a:off x="4526461" y="6356350"/>
            <a:ext cx="7011423" cy="365125"/>
          </a:xfrm>
        </p:spPr>
        <p:txBody>
          <a:bodyPr/>
          <a:lstStyle>
            <a:lvl1pPr>
              <a:defRPr>
                <a:solidFill>
                  <a:schemeClr val="bg1"/>
                </a:solidFill>
              </a:defRPr>
            </a:lvl1pPr>
          </a:lstStyle>
          <a:p>
            <a:pPr algn="r"/>
            <a:r>
              <a:rPr lang="en-US" dirty="0"/>
              <a:t>everis © 2018</a:t>
            </a:r>
          </a:p>
        </p:txBody>
      </p:sp>
      <p:pic>
        <p:nvPicPr>
          <p:cNvPr id="8" name="Imagem 7">
            <a:extLst>
              <a:ext uri="{FF2B5EF4-FFF2-40B4-BE49-F238E27FC236}">
                <a16:creationId xmlns:a16="http://schemas.microsoft.com/office/drawing/2014/main" id="{094B2F51-3C1F-D645-A842-422F81613F26}"/>
              </a:ext>
            </a:extLst>
          </p:cNvPr>
          <p:cNvPicPr>
            <a:picLocks noChangeAspect="1"/>
          </p:cNvPicPr>
          <p:nvPr userDrawn="1"/>
        </p:nvPicPr>
        <p:blipFill>
          <a:blip r:embed="rId3"/>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3624251555"/>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with picture 6">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6A62E7CC-D3EA-F54E-898A-726C8B0B7BE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ítulo 1">
            <a:extLst>
              <a:ext uri="{FF2B5EF4-FFF2-40B4-BE49-F238E27FC236}">
                <a16:creationId xmlns:a16="http://schemas.microsoft.com/office/drawing/2014/main" id="{A307851A-0251-644D-9130-A5CAAFE687E3}"/>
              </a:ext>
            </a:extLst>
          </p:cNvPr>
          <p:cNvSpPr>
            <a:spLocks noGrp="1"/>
          </p:cNvSpPr>
          <p:nvPr>
            <p:ph type="ctrTitle" hasCustomPrompt="1"/>
          </p:nvPr>
        </p:nvSpPr>
        <p:spPr>
          <a:xfrm>
            <a:off x="664999" y="980375"/>
            <a:ext cx="6040601" cy="2240940"/>
          </a:xfrm>
        </p:spPr>
        <p:txBody>
          <a:bodyPr anchor="t" anchorCtr="0">
            <a:noAutofit/>
          </a:bodyPr>
          <a:lstStyle>
            <a:lvl1pPr algn="l">
              <a:defRPr sz="52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10" name="Subtítulo 2">
            <a:extLst>
              <a:ext uri="{FF2B5EF4-FFF2-40B4-BE49-F238E27FC236}">
                <a16:creationId xmlns:a16="http://schemas.microsoft.com/office/drawing/2014/main" id="{C628657D-BF41-6340-9575-7242E7720277}"/>
              </a:ext>
            </a:extLst>
          </p:cNvPr>
          <p:cNvSpPr>
            <a:spLocks noGrp="1"/>
          </p:cNvSpPr>
          <p:nvPr>
            <p:ph type="subTitle" idx="1" hasCustomPrompt="1"/>
          </p:nvPr>
        </p:nvSpPr>
        <p:spPr>
          <a:xfrm>
            <a:off x="664999" y="3766178"/>
            <a:ext cx="6040601" cy="1655762"/>
          </a:xfrm>
        </p:spPr>
        <p:txBody>
          <a:bodyPr>
            <a:noAutofit/>
          </a:bodyPr>
          <a:lstStyle>
            <a:lvl1pPr marL="0" indent="0" algn="l">
              <a:lnSpc>
                <a:spcPct val="100000"/>
              </a:lnSpc>
              <a:buNone/>
              <a:defRPr sz="20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
        <p:nvSpPr>
          <p:cNvPr id="2" name="Date Placeholder 1">
            <a:extLst>
              <a:ext uri="{FF2B5EF4-FFF2-40B4-BE49-F238E27FC236}">
                <a16:creationId xmlns:a16="http://schemas.microsoft.com/office/drawing/2014/main" id="{BD971D22-0D8A-124B-B2E2-F0661B864A64}"/>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3" name="Footer Placeholder 2">
            <a:extLst>
              <a:ext uri="{FF2B5EF4-FFF2-40B4-BE49-F238E27FC236}">
                <a16:creationId xmlns:a16="http://schemas.microsoft.com/office/drawing/2014/main" id="{698589F0-2F58-4A4E-B1B4-60A9AC9D2A00}"/>
              </a:ext>
            </a:extLst>
          </p:cNvPr>
          <p:cNvSpPr>
            <a:spLocks noGrp="1"/>
          </p:cNvSpPr>
          <p:nvPr>
            <p:ph type="ftr" sz="quarter" idx="11"/>
          </p:nvPr>
        </p:nvSpPr>
        <p:spPr>
          <a:xfrm>
            <a:off x="4526464" y="6356350"/>
            <a:ext cx="7011423" cy="365125"/>
          </a:xfrm>
        </p:spPr>
        <p:txBody>
          <a:bodyPr/>
          <a:lstStyle>
            <a:lvl1pPr>
              <a:defRPr>
                <a:solidFill>
                  <a:schemeClr val="bg1"/>
                </a:solidFill>
              </a:defRPr>
            </a:lvl1pPr>
          </a:lstStyle>
          <a:p>
            <a:pPr algn="r"/>
            <a:r>
              <a:rPr lang="en-US" dirty="0"/>
              <a:t>everis © 2018</a:t>
            </a:r>
          </a:p>
        </p:txBody>
      </p:sp>
      <p:pic>
        <p:nvPicPr>
          <p:cNvPr id="11" name="Imagem 10">
            <a:extLst>
              <a:ext uri="{FF2B5EF4-FFF2-40B4-BE49-F238E27FC236}">
                <a16:creationId xmlns:a16="http://schemas.microsoft.com/office/drawing/2014/main" id="{43F445FC-2BD2-3644-AD5D-23FE9B8DF078}"/>
              </a:ext>
            </a:extLst>
          </p:cNvPr>
          <p:cNvPicPr>
            <a:picLocks noChangeAspect="1"/>
          </p:cNvPicPr>
          <p:nvPr userDrawn="1"/>
        </p:nvPicPr>
        <p:blipFill>
          <a:blip r:embed="rId3"/>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4047506664"/>
      </p:ext>
    </p:extLst>
  </p:cSld>
  <p:clrMapOvr>
    <a:masterClrMapping/>
  </p:clrMapOvr>
  <p:transition spd="slow">
    <p:push dir="u"/>
  </p:transition>
  <p:extLst>
    <p:ext uri="{DCECCB84-F9BA-43D5-87BE-67443E8EF086}">
      <p15:sldGuideLst xmlns:p15="http://schemas.microsoft.com/office/powerpoint/2012/main">
        <p15:guide id="1" orient="horz"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1 with picture">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C6679A9-56CE-FD4B-B741-BB8B3282066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ítulo 1">
            <a:extLst>
              <a:ext uri="{FF2B5EF4-FFF2-40B4-BE49-F238E27FC236}">
                <a16:creationId xmlns:a16="http://schemas.microsoft.com/office/drawing/2014/main" id="{C3B0ABA3-51C4-D047-A7BE-C3924B65D566}"/>
              </a:ext>
            </a:extLst>
          </p:cNvPr>
          <p:cNvSpPr>
            <a:spLocks noGrp="1"/>
          </p:cNvSpPr>
          <p:nvPr>
            <p:ph type="ctrTitle" hasCustomPrompt="1"/>
          </p:nvPr>
        </p:nvSpPr>
        <p:spPr>
          <a:xfrm>
            <a:off x="1828304" y="1131142"/>
            <a:ext cx="4482849"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0" name="Subtítulo 2">
            <a:extLst>
              <a:ext uri="{FF2B5EF4-FFF2-40B4-BE49-F238E27FC236}">
                <a16:creationId xmlns:a16="http://schemas.microsoft.com/office/drawing/2014/main" id="{22727C5F-6056-C941-8DBA-FA9DDD8DEF45}"/>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11" name="Espaço Reservado para Texto 2">
            <a:extLst>
              <a:ext uri="{FF2B5EF4-FFF2-40B4-BE49-F238E27FC236}">
                <a16:creationId xmlns:a16="http://schemas.microsoft.com/office/drawing/2014/main" id="{DCC5FB18-3416-0844-8D7A-A7C4A8883F14}"/>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2" name="Date Placeholder 1">
            <a:extLst>
              <a:ext uri="{FF2B5EF4-FFF2-40B4-BE49-F238E27FC236}">
                <a16:creationId xmlns:a16="http://schemas.microsoft.com/office/drawing/2014/main" id="{AFE7A0BB-5841-1B4F-8269-86709A2476D5}"/>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BBF5F6EB-058D-3E46-93FB-52926745FDC1}"/>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5" name="Slide Number Placeholder 4">
            <a:extLst>
              <a:ext uri="{FF2B5EF4-FFF2-40B4-BE49-F238E27FC236}">
                <a16:creationId xmlns:a16="http://schemas.microsoft.com/office/drawing/2014/main" id="{42380E5F-1AB4-ED47-BFE3-BC68057824C5}"/>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2" name="Imagem 11">
            <a:extLst>
              <a:ext uri="{FF2B5EF4-FFF2-40B4-BE49-F238E27FC236}">
                <a16:creationId xmlns:a16="http://schemas.microsoft.com/office/drawing/2014/main" id="{CCA6EFC1-2E4C-6741-82BE-29C2AEE25C8C}"/>
              </a:ext>
            </a:extLst>
          </p:cNvPr>
          <p:cNvPicPr>
            <a:picLocks noChangeAspect="1"/>
          </p:cNvPicPr>
          <p:nvPr userDrawn="1"/>
        </p:nvPicPr>
        <p:blipFill>
          <a:blip r:embed="rId3"/>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391942826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ity">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FCDB9FE-D424-9349-B02D-7E70E0214989}"/>
              </a:ext>
            </a:extLst>
          </p:cNvPr>
          <p:cNvPicPr>
            <a:picLocks noChangeAspect="1"/>
          </p:cNvPicPr>
          <p:nvPr userDrawn="1"/>
        </p:nvPicPr>
        <p:blipFill rotWithShape="1">
          <a:blip r:embed="rId2"/>
          <a:srcRect t="27551"/>
          <a:stretch/>
        </p:blipFill>
        <p:spPr>
          <a:xfrm>
            <a:off x="5741958" y="0"/>
            <a:ext cx="5523074" cy="4120424"/>
          </a:xfrm>
          <a:prstGeom prst="rect">
            <a:avLst/>
          </a:prstGeom>
        </p:spPr>
      </p:pic>
      <p:sp>
        <p:nvSpPr>
          <p:cNvPr id="18" name="CaixaDeTexto 17">
            <a:extLst>
              <a:ext uri="{FF2B5EF4-FFF2-40B4-BE49-F238E27FC236}">
                <a16:creationId xmlns:a16="http://schemas.microsoft.com/office/drawing/2014/main" id="{48CD7350-F53E-5647-958F-ED502DCE0F9A}"/>
              </a:ext>
            </a:extLst>
          </p:cNvPr>
          <p:cNvSpPr txBox="1"/>
          <p:nvPr userDrawn="1"/>
        </p:nvSpPr>
        <p:spPr>
          <a:xfrm>
            <a:off x="640349" y="3875143"/>
            <a:ext cx="2698175" cy="523220"/>
          </a:xfrm>
          <a:prstGeom prst="rect">
            <a:avLst/>
          </a:prstGeom>
          <a:noFill/>
        </p:spPr>
        <p:txBody>
          <a:bodyPr wrap="none" rtlCol="0">
            <a:spAutoFit/>
          </a:bodyPr>
          <a:lstStyle/>
          <a:p>
            <a:r>
              <a:rPr lang="en-US" sz="2800" b="1" noProof="0" dirty="0">
                <a:solidFill>
                  <a:schemeClr val="tx1"/>
                </a:solidFill>
                <a:latin typeface="Century Gothic" panose="020B0502020202020204" pitchFamily="34" charset="0"/>
              </a:rPr>
              <a:t>Confidentiality</a:t>
            </a:r>
          </a:p>
        </p:txBody>
      </p:sp>
      <p:sp>
        <p:nvSpPr>
          <p:cNvPr id="20" name="CaixaDeTexto 19">
            <a:extLst>
              <a:ext uri="{FF2B5EF4-FFF2-40B4-BE49-F238E27FC236}">
                <a16:creationId xmlns:a16="http://schemas.microsoft.com/office/drawing/2014/main" id="{BD8F6BF9-CAE6-8041-9092-64E3D2AB79F8}"/>
              </a:ext>
            </a:extLst>
          </p:cNvPr>
          <p:cNvSpPr txBox="1"/>
          <p:nvPr userDrawn="1"/>
        </p:nvSpPr>
        <p:spPr>
          <a:xfrm>
            <a:off x="640349" y="4665749"/>
            <a:ext cx="6238123" cy="1204432"/>
          </a:xfrm>
          <a:prstGeom prst="rect">
            <a:avLst/>
          </a:prstGeom>
          <a:noFill/>
        </p:spPr>
        <p:txBody>
          <a:bodyPr wrap="square" rtlCol="0">
            <a:spAutoFit/>
          </a:bodyPr>
          <a:lstStyle/>
          <a:p>
            <a:pPr marL="0" marR="0" lvl="0" indent="0" algn="l" defTabSz="914400" rtl="0" eaLnBrk="1" fontAlgn="auto" latinLnBrk="0" hangingPunct="1">
              <a:lnSpc>
                <a:spcPts val="2220"/>
              </a:lnSpc>
              <a:spcBef>
                <a:spcPts val="0"/>
              </a:spcBef>
              <a:spcAft>
                <a:spcPts val="0"/>
              </a:spcAft>
              <a:buClrTx/>
              <a:buSzTx/>
              <a:buFontTx/>
              <a:buNone/>
              <a:tabLst/>
              <a:defRPr/>
            </a:pPr>
            <a:r>
              <a:rPr lang="en-US" sz="1600" noProof="0" dirty="0">
                <a:solidFill>
                  <a:schemeClr val="tx1"/>
                </a:solidFill>
                <a:effectLst/>
                <a:latin typeface="Century Gothic" panose="020B0502020202020204" pitchFamily="34" charset="0"/>
              </a:rPr>
              <a:t>This document is confidential and property of everis. Its use, reproduction or distribution without prior written permission from everis is strictly prohibited.</a:t>
            </a:r>
          </a:p>
          <a:p>
            <a:pPr>
              <a:lnSpc>
                <a:spcPts val="2220"/>
              </a:lnSpc>
            </a:pPr>
            <a:endParaRPr lang="en-US" sz="1600" noProof="0" dirty="0">
              <a:solidFill>
                <a:schemeClr val="tx1"/>
              </a:solidFill>
            </a:endParaRPr>
          </a:p>
        </p:txBody>
      </p:sp>
      <p:sp>
        <p:nvSpPr>
          <p:cNvPr id="10" name="Date Placeholder 9">
            <a:extLst>
              <a:ext uri="{FF2B5EF4-FFF2-40B4-BE49-F238E27FC236}">
                <a16:creationId xmlns:a16="http://schemas.microsoft.com/office/drawing/2014/main" id="{9DE57F72-4E79-024E-8539-2C0E22C4F007}"/>
              </a:ext>
            </a:extLst>
          </p:cNvPr>
          <p:cNvSpPr>
            <a:spLocks noGrp="1"/>
          </p:cNvSpPr>
          <p:nvPr>
            <p:ph type="dt" sz="half" idx="10"/>
          </p:nvPr>
        </p:nvSpPr>
        <p:spPr/>
        <p:txBody>
          <a:bodyPr/>
          <a:lstStyle/>
          <a:p>
            <a:fld id="{C62BDB9C-98A7-6947-B035-93B3EDFFAF54}" type="datetime4">
              <a:rPr lang="en-US" smtClean="0"/>
              <a:t>December 1, 2019</a:t>
            </a:fld>
            <a:endParaRPr lang="en-US" dirty="0"/>
          </a:p>
        </p:txBody>
      </p:sp>
      <p:sp>
        <p:nvSpPr>
          <p:cNvPr id="11" name="Footer Placeholder 10">
            <a:extLst>
              <a:ext uri="{FF2B5EF4-FFF2-40B4-BE49-F238E27FC236}">
                <a16:creationId xmlns:a16="http://schemas.microsoft.com/office/drawing/2014/main" id="{8F0B6DCD-0EC3-EB4D-B955-25B15EB6D759}"/>
              </a:ext>
            </a:extLst>
          </p:cNvPr>
          <p:cNvSpPr>
            <a:spLocks noGrp="1"/>
          </p:cNvSpPr>
          <p:nvPr>
            <p:ph type="ftr" sz="quarter" idx="11"/>
          </p:nvPr>
        </p:nvSpPr>
        <p:spPr/>
        <p:txBody>
          <a:bodyPr/>
          <a:lstStyle/>
          <a:p>
            <a:pPr algn="r"/>
            <a:r>
              <a:rPr lang="en-US"/>
              <a:t>everis © 2018</a:t>
            </a:r>
            <a:endParaRPr lang="en-US" dirty="0"/>
          </a:p>
        </p:txBody>
      </p:sp>
      <p:sp>
        <p:nvSpPr>
          <p:cNvPr id="12" name="Slide Number Placeholder 11">
            <a:extLst>
              <a:ext uri="{FF2B5EF4-FFF2-40B4-BE49-F238E27FC236}">
                <a16:creationId xmlns:a16="http://schemas.microsoft.com/office/drawing/2014/main" id="{A10E2A0F-F4F9-6349-916C-75689AF30DC2}"/>
              </a:ext>
            </a:extLst>
          </p:cNvPr>
          <p:cNvSpPr>
            <a:spLocks noGrp="1"/>
          </p:cNvSpPr>
          <p:nvPr>
            <p:ph type="sldNum" sz="quarter" idx="12"/>
          </p:nvPr>
        </p:nvSpPr>
        <p:spPr/>
        <p:txBody>
          <a:bodyPr/>
          <a:lstStyle/>
          <a:p>
            <a:fld id="{AD6D3279-9C4E-C94A-B134-5F196FB90914}" type="slidenum">
              <a:rPr lang="en-US" smtClean="0"/>
              <a:pPr/>
              <a:t>‹Nº›</a:t>
            </a:fld>
            <a:endParaRPr lang="en-US" dirty="0"/>
          </a:p>
        </p:txBody>
      </p:sp>
    </p:spTree>
    <p:extLst>
      <p:ext uri="{BB962C8B-B14F-4D97-AF65-F5344CB8AC3E}">
        <p14:creationId xmlns:p14="http://schemas.microsoft.com/office/powerpoint/2010/main" val="398328587"/>
      </p:ext>
    </p:extLst>
  </p:cSld>
  <p:clrMapOvr>
    <a:masterClrMapping/>
  </p:clrMapOvr>
  <p:transition spd="slow">
    <p:push dir="u"/>
  </p:transition>
  <p:extLst>
    <p:ext uri="{DCECCB84-F9BA-43D5-87BE-67443E8EF086}">
      <p15:sldGuideLst xmlns:p15="http://schemas.microsoft.com/office/powerpoint/2012/main">
        <p15:guide id="1" orient="horz" pos="2160" userDrawn="1">
          <p15:clr>
            <a:srgbClr val="FBAE40"/>
          </p15:clr>
        </p15:guide>
        <p15:guide id="2" pos="461" userDrawn="1">
          <p15:clr>
            <a:srgbClr val="FBAE40"/>
          </p15:clr>
        </p15:guide>
        <p15:guide id="3" orient="horz" pos="411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2 with picture">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DC93375-4976-3245-959D-681721C0B0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10" name="Título 1">
            <a:extLst>
              <a:ext uri="{FF2B5EF4-FFF2-40B4-BE49-F238E27FC236}">
                <a16:creationId xmlns:a16="http://schemas.microsoft.com/office/drawing/2014/main" id="{37EE0A72-4482-C14E-ABB0-F387E71A05F9}"/>
              </a:ext>
            </a:extLst>
          </p:cNvPr>
          <p:cNvSpPr>
            <a:spLocks noGrp="1"/>
          </p:cNvSpPr>
          <p:nvPr>
            <p:ph type="ctrTitle" hasCustomPrompt="1"/>
          </p:nvPr>
        </p:nvSpPr>
        <p:spPr>
          <a:xfrm>
            <a:off x="1828304" y="1131142"/>
            <a:ext cx="4482849"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1" name="Subtítulo 2">
            <a:extLst>
              <a:ext uri="{FF2B5EF4-FFF2-40B4-BE49-F238E27FC236}">
                <a16:creationId xmlns:a16="http://schemas.microsoft.com/office/drawing/2014/main" id="{9D27D318-2B74-B64D-8BBB-F343E58EC46A}"/>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12" name="Espaço Reservado para Texto 2">
            <a:extLst>
              <a:ext uri="{FF2B5EF4-FFF2-40B4-BE49-F238E27FC236}">
                <a16:creationId xmlns:a16="http://schemas.microsoft.com/office/drawing/2014/main" id="{9406F269-2302-D74A-9F35-3BC5F6F43C73}"/>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3" name="Date Placeholder 2">
            <a:extLst>
              <a:ext uri="{FF2B5EF4-FFF2-40B4-BE49-F238E27FC236}">
                <a16:creationId xmlns:a16="http://schemas.microsoft.com/office/drawing/2014/main" id="{C890E506-C699-514E-BA06-2C972241C62B}"/>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C57B37B3-FACA-FD41-AA16-030BD7FC328B}"/>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5" name="Slide Number Placeholder 4">
            <a:extLst>
              <a:ext uri="{FF2B5EF4-FFF2-40B4-BE49-F238E27FC236}">
                <a16:creationId xmlns:a16="http://schemas.microsoft.com/office/drawing/2014/main" id="{7DC9642D-8E1C-D24C-BFDB-3C9E36185EEA}"/>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4" name="Imagem 13">
            <a:extLst>
              <a:ext uri="{FF2B5EF4-FFF2-40B4-BE49-F238E27FC236}">
                <a16:creationId xmlns:a16="http://schemas.microsoft.com/office/drawing/2014/main" id="{B54BD716-BF27-7044-9DA0-CA6B37384981}"/>
              </a:ext>
            </a:extLst>
          </p:cNvPr>
          <p:cNvPicPr>
            <a:picLocks noChangeAspect="1"/>
          </p:cNvPicPr>
          <p:nvPr userDrawn="1"/>
        </p:nvPicPr>
        <p:blipFill rotWithShape="1">
          <a:blip r:embed="rId3"/>
          <a:srcRect r="2843"/>
          <a:stretch/>
        </p:blipFill>
        <p:spPr>
          <a:xfrm>
            <a:off x="10344703" y="5821"/>
            <a:ext cx="1838512" cy="1270000"/>
          </a:xfrm>
          <a:prstGeom prst="rect">
            <a:avLst/>
          </a:prstGeom>
        </p:spPr>
      </p:pic>
    </p:spTree>
    <p:extLst>
      <p:ext uri="{BB962C8B-B14F-4D97-AF65-F5344CB8AC3E}">
        <p14:creationId xmlns:p14="http://schemas.microsoft.com/office/powerpoint/2010/main" val="1120736387"/>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3 with picture">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0C4CB73-6092-FA4C-B2EF-3C4B7B9F04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ítulo 1">
            <a:extLst>
              <a:ext uri="{FF2B5EF4-FFF2-40B4-BE49-F238E27FC236}">
                <a16:creationId xmlns:a16="http://schemas.microsoft.com/office/drawing/2014/main" id="{C94D10AF-A053-CC4E-86A3-F9329C09C447}"/>
              </a:ext>
            </a:extLst>
          </p:cNvPr>
          <p:cNvSpPr>
            <a:spLocks noGrp="1"/>
          </p:cNvSpPr>
          <p:nvPr>
            <p:ph type="ctrTitle" hasCustomPrompt="1"/>
          </p:nvPr>
        </p:nvSpPr>
        <p:spPr>
          <a:xfrm>
            <a:off x="1828304" y="1131142"/>
            <a:ext cx="4482849"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0" name="Subtítulo 2">
            <a:extLst>
              <a:ext uri="{FF2B5EF4-FFF2-40B4-BE49-F238E27FC236}">
                <a16:creationId xmlns:a16="http://schemas.microsoft.com/office/drawing/2014/main" id="{E8D77A06-6792-A645-A140-76E86BC1E94D}"/>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11" name="Espaço Reservado para Texto 2">
            <a:extLst>
              <a:ext uri="{FF2B5EF4-FFF2-40B4-BE49-F238E27FC236}">
                <a16:creationId xmlns:a16="http://schemas.microsoft.com/office/drawing/2014/main" id="{92723432-D7A4-954F-BE9E-A3F99604672E}"/>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3" name="Date Placeholder 2">
            <a:extLst>
              <a:ext uri="{FF2B5EF4-FFF2-40B4-BE49-F238E27FC236}">
                <a16:creationId xmlns:a16="http://schemas.microsoft.com/office/drawing/2014/main" id="{0DEF8313-C5B7-7249-892D-2FA450403EE0}"/>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5FA44C00-CE8C-F24C-BA3D-AB7C8B75F88A}"/>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5" name="Slide Number Placeholder 4">
            <a:extLst>
              <a:ext uri="{FF2B5EF4-FFF2-40B4-BE49-F238E27FC236}">
                <a16:creationId xmlns:a16="http://schemas.microsoft.com/office/drawing/2014/main" id="{873C8849-0FDA-5A49-B347-54ED686799A0}"/>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2" name="Imagem 11">
            <a:extLst>
              <a:ext uri="{FF2B5EF4-FFF2-40B4-BE49-F238E27FC236}">
                <a16:creationId xmlns:a16="http://schemas.microsoft.com/office/drawing/2014/main" id="{45CEBF16-3A09-6946-9694-DA10AAEBE385}"/>
              </a:ext>
            </a:extLst>
          </p:cNvPr>
          <p:cNvPicPr>
            <a:picLocks noChangeAspect="1"/>
          </p:cNvPicPr>
          <p:nvPr userDrawn="1"/>
        </p:nvPicPr>
        <p:blipFill>
          <a:blip r:embed="rId3"/>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371420741"/>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4 with picture">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46C0294-7346-9644-AD75-4CD35574A1D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3" name="Título 1">
            <a:extLst>
              <a:ext uri="{FF2B5EF4-FFF2-40B4-BE49-F238E27FC236}">
                <a16:creationId xmlns:a16="http://schemas.microsoft.com/office/drawing/2014/main" id="{E8078E47-4F01-524C-A626-EB8EB2544AEC}"/>
              </a:ext>
            </a:extLst>
          </p:cNvPr>
          <p:cNvSpPr>
            <a:spLocks noGrp="1"/>
          </p:cNvSpPr>
          <p:nvPr>
            <p:ph type="ctrTitle" hasCustomPrompt="1"/>
          </p:nvPr>
        </p:nvSpPr>
        <p:spPr>
          <a:xfrm>
            <a:off x="1828304" y="1131142"/>
            <a:ext cx="4482849"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4" name="Subtítulo 2">
            <a:extLst>
              <a:ext uri="{FF2B5EF4-FFF2-40B4-BE49-F238E27FC236}">
                <a16:creationId xmlns:a16="http://schemas.microsoft.com/office/drawing/2014/main" id="{183EF17B-C906-EF4C-9D55-8F5B2BAC5541}"/>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15" name="Espaço Reservado para Texto 2">
            <a:extLst>
              <a:ext uri="{FF2B5EF4-FFF2-40B4-BE49-F238E27FC236}">
                <a16:creationId xmlns:a16="http://schemas.microsoft.com/office/drawing/2014/main" id="{120817E7-6A73-9E4F-B520-9C4FBB7A7E4A}"/>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3" name="Date Placeholder 2">
            <a:extLst>
              <a:ext uri="{FF2B5EF4-FFF2-40B4-BE49-F238E27FC236}">
                <a16:creationId xmlns:a16="http://schemas.microsoft.com/office/drawing/2014/main" id="{C0DAB97E-2E24-824F-BEC7-B1095D335A7F}"/>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01DD9AF6-B964-D043-869A-CF0AD6D35BD8}"/>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5" name="Slide Number Placeholder 4">
            <a:extLst>
              <a:ext uri="{FF2B5EF4-FFF2-40B4-BE49-F238E27FC236}">
                <a16:creationId xmlns:a16="http://schemas.microsoft.com/office/drawing/2014/main" id="{A517E041-2BCA-3449-BC84-BCDD00436C80}"/>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0" name="Imagem 9">
            <a:extLst>
              <a:ext uri="{FF2B5EF4-FFF2-40B4-BE49-F238E27FC236}">
                <a16:creationId xmlns:a16="http://schemas.microsoft.com/office/drawing/2014/main" id="{12F207C3-1866-674B-81D6-D6FA63421854}"/>
              </a:ext>
            </a:extLst>
          </p:cNvPr>
          <p:cNvPicPr>
            <a:picLocks noChangeAspect="1"/>
          </p:cNvPicPr>
          <p:nvPr userDrawn="1"/>
        </p:nvPicPr>
        <p:blipFill>
          <a:blip r:embed="rId3"/>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4170657704"/>
      </p:ext>
    </p:extLst>
  </p:cSld>
  <p:clrMapOvr>
    <a:masterClrMapping/>
  </p:clrMapOvr>
  <p:transition spd="slow">
    <p:push dir="u"/>
  </p:transition>
  <p:extLst>
    <p:ext uri="{DCECCB84-F9BA-43D5-87BE-67443E8EF086}">
      <p15:sldGuideLst xmlns:p15="http://schemas.microsoft.com/office/powerpoint/2012/main">
        <p15:guide id="1" orient="horz" pos="411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5 with picture">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6FA4468-B88A-F54D-AD8B-23A2235F4A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5" name="Título 1">
            <a:extLst>
              <a:ext uri="{FF2B5EF4-FFF2-40B4-BE49-F238E27FC236}">
                <a16:creationId xmlns:a16="http://schemas.microsoft.com/office/drawing/2014/main" id="{A6E15D6B-D6AE-FB47-871D-7733AB711BFC}"/>
              </a:ext>
            </a:extLst>
          </p:cNvPr>
          <p:cNvSpPr>
            <a:spLocks noGrp="1"/>
          </p:cNvSpPr>
          <p:nvPr>
            <p:ph type="ctrTitle" hasCustomPrompt="1"/>
          </p:nvPr>
        </p:nvSpPr>
        <p:spPr>
          <a:xfrm>
            <a:off x="1828304" y="1131142"/>
            <a:ext cx="4482849"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6" name="Subtítulo 2">
            <a:extLst>
              <a:ext uri="{FF2B5EF4-FFF2-40B4-BE49-F238E27FC236}">
                <a16:creationId xmlns:a16="http://schemas.microsoft.com/office/drawing/2014/main" id="{8333EADD-8339-FB4E-A06D-64B4A314375F}"/>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17" name="Espaço Reservado para Texto 2">
            <a:extLst>
              <a:ext uri="{FF2B5EF4-FFF2-40B4-BE49-F238E27FC236}">
                <a16:creationId xmlns:a16="http://schemas.microsoft.com/office/drawing/2014/main" id="{D5455AC8-4A9C-154F-A4BD-D54B85EBEEED}"/>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3" name="Date Placeholder 2">
            <a:extLst>
              <a:ext uri="{FF2B5EF4-FFF2-40B4-BE49-F238E27FC236}">
                <a16:creationId xmlns:a16="http://schemas.microsoft.com/office/drawing/2014/main" id="{8C9ECF21-5316-3045-813F-B0930E07D3DD}"/>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008AA5D8-8F37-EE4D-901E-730AE0A64B55}"/>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5" name="Slide Number Placeholder 4">
            <a:extLst>
              <a:ext uri="{FF2B5EF4-FFF2-40B4-BE49-F238E27FC236}">
                <a16:creationId xmlns:a16="http://schemas.microsoft.com/office/drawing/2014/main" id="{96F22F70-159C-6C40-B00C-DB4CC5826690}"/>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0" name="Imagem 9">
            <a:extLst>
              <a:ext uri="{FF2B5EF4-FFF2-40B4-BE49-F238E27FC236}">
                <a16:creationId xmlns:a16="http://schemas.microsoft.com/office/drawing/2014/main" id="{5E0DAA6D-03EB-8A46-BAE2-E2CAE9F6A947}"/>
              </a:ext>
            </a:extLst>
          </p:cNvPr>
          <p:cNvPicPr>
            <a:picLocks noChangeAspect="1"/>
          </p:cNvPicPr>
          <p:nvPr userDrawn="1"/>
        </p:nvPicPr>
        <p:blipFill>
          <a:blip r:embed="rId3"/>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4125329433"/>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6 with picture">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836CB64-96ED-8042-8C78-EB1512AFD0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9" name="Título 1">
            <a:extLst>
              <a:ext uri="{FF2B5EF4-FFF2-40B4-BE49-F238E27FC236}">
                <a16:creationId xmlns:a16="http://schemas.microsoft.com/office/drawing/2014/main" id="{0E76DDAE-8C5E-EF4A-9759-92D7FBC3CD53}"/>
              </a:ext>
            </a:extLst>
          </p:cNvPr>
          <p:cNvSpPr>
            <a:spLocks noGrp="1"/>
          </p:cNvSpPr>
          <p:nvPr>
            <p:ph type="ctrTitle" hasCustomPrompt="1"/>
          </p:nvPr>
        </p:nvSpPr>
        <p:spPr>
          <a:xfrm>
            <a:off x="1828304" y="1131142"/>
            <a:ext cx="4482849" cy="2143006"/>
          </a:xfrm>
        </p:spPr>
        <p:txBody>
          <a:bodyPr anchor="t" anchorCtr="0">
            <a:noAutofit/>
          </a:bodyPr>
          <a:lstStyle>
            <a:lvl1pPr algn="l">
              <a:defRPr sz="46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0" name="Subtítulo 2">
            <a:extLst>
              <a:ext uri="{FF2B5EF4-FFF2-40B4-BE49-F238E27FC236}">
                <a16:creationId xmlns:a16="http://schemas.microsoft.com/office/drawing/2014/main" id="{4C725EB2-3D2C-A540-AB36-398325575634}"/>
              </a:ext>
            </a:extLst>
          </p:cNvPr>
          <p:cNvSpPr>
            <a:spLocks noGrp="1"/>
          </p:cNvSpPr>
          <p:nvPr>
            <p:ph type="subTitle" idx="1" hasCustomPrompt="1"/>
          </p:nvPr>
        </p:nvSpPr>
        <p:spPr>
          <a:xfrm>
            <a:off x="1828304" y="3887076"/>
            <a:ext cx="3819461" cy="1002424"/>
          </a:xfrm>
        </p:spPr>
        <p:txBody>
          <a:bodyPr>
            <a:noAutofit/>
          </a:bodyPr>
          <a:lstStyle>
            <a:lvl1pPr marL="0" indent="0" algn="l">
              <a:lnSpc>
                <a:spcPct val="100000"/>
              </a:lnSpc>
              <a:buNone/>
              <a:defRPr sz="16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Section description – up to 4 lines               (font 16)</a:t>
            </a:r>
          </a:p>
        </p:txBody>
      </p:sp>
      <p:sp>
        <p:nvSpPr>
          <p:cNvPr id="11" name="Espaço Reservado para Texto 2">
            <a:extLst>
              <a:ext uri="{FF2B5EF4-FFF2-40B4-BE49-F238E27FC236}">
                <a16:creationId xmlns:a16="http://schemas.microsoft.com/office/drawing/2014/main" id="{7AD259BA-CB99-1048-860A-6D052ADBD182}"/>
              </a:ext>
            </a:extLst>
          </p:cNvPr>
          <p:cNvSpPr>
            <a:spLocks noGrp="1"/>
          </p:cNvSpPr>
          <p:nvPr>
            <p:ph type="body" idx="32" hasCustomPrompt="1"/>
          </p:nvPr>
        </p:nvSpPr>
        <p:spPr>
          <a:xfrm>
            <a:off x="449387" y="786062"/>
            <a:ext cx="1344092" cy="1057727"/>
          </a:xfrm>
        </p:spPr>
        <p:txBody>
          <a:bodyPr anchor="t" anchorCtr="0">
            <a:noAutofit/>
          </a:bodyPr>
          <a:lstStyle>
            <a:lvl1pPr marL="0" indent="0" algn="r">
              <a:buNone/>
              <a:defRPr sz="8000" b="0">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80</a:t>
            </a:r>
          </a:p>
        </p:txBody>
      </p:sp>
      <p:sp>
        <p:nvSpPr>
          <p:cNvPr id="2" name="Date Placeholder 1">
            <a:extLst>
              <a:ext uri="{FF2B5EF4-FFF2-40B4-BE49-F238E27FC236}">
                <a16:creationId xmlns:a16="http://schemas.microsoft.com/office/drawing/2014/main" id="{23639BE2-30C0-674A-A1AC-554D922C00F4}"/>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4" name="Footer Placeholder 3">
            <a:extLst>
              <a:ext uri="{FF2B5EF4-FFF2-40B4-BE49-F238E27FC236}">
                <a16:creationId xmlns:a16="http://schemas.microsoft.com/office/drawing/2014/main" id="{BF8936FA-C2C7-804B-B8B4-023CE9A58E7F}"/>
              </a:ext>
            </a:extLst>
          </p:cNvPr>
          <p:cNvSpPr>
            <a:spLocks noGrp="1"/>
          </p:cNvSpPr>
          <p:nvPr>
            <p:ph type="ftr" sz="quarter" idx="34"/>
          </p:nvPr>
        </p:nvSpPr>
        <p:spPr/>
        <p:txBody>
          <a:bodyPr/>
          <a:lstStyle>
            <a:lvl1pPr>
              <a:defRPr>
                <a:solidFill>
                  <a:schemeClr val="bg1"/>
                </a:solidFill>
              </a:defRPr>
            </a:lvl1pPr>
          </a:lstStyle>
          <a:p>
            <a:pPr algn="r"/>
            <a:r>
              <a:rPr lang="en-US" dirty="0"/>
              <a:t>everis © 2018</a:t>
            </a:r>
          </a:p>
        </p:txBody>
      </p:sp>
      <p:sp>
        <p:nvSpPr>
          <p:cNvPr id="5" name="Slide Number Placeholder 4">
            <a:extLst>
              <a:ext uri="{FF2B5EF4-FFF2-40B4-BE49-F238E27FC236}">
                <a16:creationId xmlns:a16="http://schemas.microsoft.com/office/drawing/2014/main" id="{5536EDE7-423E-664F-8878-94489AF419BA}"/>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lang="en-US" smtClean="0"/>
              <a:pPr/>
              <a:t>‹Nº›</a:t>
            </a:fld>
            <a:endParaRPr lang="en-US" dirty="0"/>
          </a:p>
        </p:txBody>
      </p:sp>
      <p:pic>
        <p:nvPicPr>
          <p:cNvPr id="13" name="Imagem 12">
            <a:extLst>
              <a:ext uri="{FF2B5EF4-FFF2-40B4-BE49-F238E27FC236}">
                <a16:creationId xmlns:a16="http://schemas.microsoft.com/office/drawing/2014/main" id="{405395B6-4144-F043-A8A0-9EEBD584F49A}"/>
              </a:ext>
            </a:extLst>
          </p:cNvPr>
          <p:cNvPicPr>
            <a:picLocks noChangeAspect="1"/>
          </p:cNvPicPr>
          <p:nvPr userDrawn="1"/>
        </p:nvPicPr>
        <p:blipFill rotWithShape="1">
          <a:blip r:embed="rId3"/>
          <a:srcRect r="2843"/>
          <a:stretch/>
        </p:blipFill>
        <p:spPr>
          <a:xfrm>
            <a:off x="10344703" y="5821"/>
            <a:ext cx="1838512" cy="1270000"/>
          </a:xfrm>
          <a:prstGeom prst="rect">
            <a:avLst/>
          </a:prstGeom>
        </p:spPr>
      </p:pic>
    </p:spTree>
    <p:extLst>
      <p:ext uri="{BB962C8B-B14F-4D97-AF65-F5344CB8AC3E}">
        <p14:creationId xmlns:p14="http://schemas.microsoft.com/office/powerpoint/2010/main" val="385096555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s with picture 1">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EF89EB8-163B-F448-96D4-9642E9864D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ítulo 1">
            <a:extLst>
              <a:ext uri="{FF2B5EF4-FFF2-40B4-BE49-F238E27FC236}">
                <a16:creationId xmlns:a16="http://schemas.microsoft.com/office/drawing/2014/main" id="{A991A57A-9C7A-CF4D-9BC0-FBEC365268B8}"/>
              </a:ext>
            </a:extLst>
          </p:cNvPr>
          <p:cNvSpPr>
            <a:spLocks noGrp="1"/>
          </p:cNvSpPr>
          <p:nvPr>
            <p:ph type="ctrTitle" hasCustomPrompt="1"/>
          </p:nvPr>
        </p:nvSpPr>
        <p:spPr>
          <a:xfrm>
            <a:off x="669611" y="2196911"/>
            <a:ext cx="4244414" cy="1148140"/>
          </a:xfrm>
        </p:spPr>
        <p:txBody>
          <a:bodyPr anchor="t" anchorCtr="0">
            <a:noAutofit/>
          </a:bodyPr>
          <a:lstStyle>
            <a:lvl1pPr algn="l">
              <a:lnSpc>
                <a:spcPct val="100000"/>
              </a:lnSpc>
              <a:defRPr sz="6600" b="1">
                <a:solidFill>
                  <a:schemeClr val="bg1"/>
                </a:solidFill>
                <a:latin typeface="Century Gothic" panose="020B0502020202020204" pitchFamily="34" charset="0"/>
              </a:defRPr>
            </a:lvl1pPr>
          </a:lstStyle>
          <a:p>
            <a:r>
              <a:rPr lang="en-US" noProof="0"/>
              <a:t>Thanks!</a:t>
            </a:r>
          </a:p>
        </p:txBody>
      </p:sp>
      <p:sp>
        <p:nvSpPr>
          <p:cNvPr id="10" name="Subtítulo 2">
            <a:extLst>
              <a:ext uri="{FF2B5EF4-FFF2-40B4-BE49-F238E27FC236}">
                <a16:creationId xmlns:a16="http://schemas.microsoft.com/office/drawing/2014/main" id="{E22A7473-9341-B046-A3AF-1E2DD8E3D294}"/>
              </a:ext>
            </a:extLst>
          </p:cNvPr>
          <p:cNvSpPr>
            <a:spLocks noGrp="1"/>
          </p:cNvSpPr>
          <p:nvPr>
            <p:ph type="subTitle" idx="1" hasCustomPrompt="1"/>
          </p:nvPr>
        </p:nvSpPr>
        <p:spPr>
          <a:xfrm>
            <a:off x="689273" y="3617558"/>
            <a:ext cx="3819461" cy="544539"/>
          </a:xfrm>
        </p:spPr>
        <p:txBody>
          <a:bodyPr>
            <a:noAutofit/>
          </a:bodyPr>
          <a:lstStyle>
            <a:lvl1pPr marL="0" indent="0" algn="l">
              <a:lnSpc>
                <a:spcPct val="100000"/>
              </a:lnSpc>
              <a:buNone/>
              <a:defRPr sz="12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Inspiring sentence</a:t>
            </a:r>
          </a:p>
        </p:txBody>
      </p:sp>
      <p:sp>
        <p:nvSpPr>
          <p:cNvPr id="14" name="Date Placeholder 4">
            <a:extLst>
              <a:ext uri="{FF2B5EF4-FFF2-40B4-BE49-F238E27FC236}">
                <a16:creationId xmlns:a16="http://schemas.microsoft.com/office/drawing/2014/main" id="{4635BDA5-FD36-364A-92AA-B67B628A0444}"/>
              </a:ext>
            </a:extLst>
          </p:cNvPr>
          <p:cNvSpPr>
            <a:spLocks noGrp="1"/>
          </p:cNvSpPr>
          <p:nvPr>
            <p:ph type="dt" sz="half" idx="10"/>
          </p:nvPr>
        </p:nvSpPr>
        <p:spPr>
          <a:xfrm>
            <a:off x="654113" y="6356350"/>
            <a:ext cx="2927287" cy="365125"/>
          </a:xfrm>
        </p:spPr>
        <p:txBody>
          <a:bodyPr/>
          <a:lstStyle>
            <a:lvl1pPr>
              <a:lnSpc>
                <a:spcPct val="100000"/>
              </a:lnSpc>
              <a:defRPr>
                <a:solidFill>
                  <a:schemeClr val="bg1"/>
                </a:solidFill>
              </a:defRPr>
            </a:lvl1pPr>
          </a:lstStyle>
          <a:p>
            <a:fld id="{C62BDB9C-98A7-6947-B035-93B3EDFFAF54}" type="datetime4">
              <a:rPr lang="es-ES" smtClean="0"/>
              <a:pPr/>
              <a:t>1 de diciembre de 2019</a:t>
            </a:fld>
            <a:endParaRPr lang="es-ES"/>
          </a:p>
        </p:txBody>
      </p:sp>
      <p:pic>
        <p:nvPicPr>
          <p:cNvPr id="11" name="Picture 10">
            <a:extLst>
              <a:ext uri="{FF2B5EF4-FFF2-40B4-BE49-F238E27FC236}">
                <a16:creationId xmlns:a16="http://schemas.microsoft.com/office/drawing/2014/main" id="{E32A7C7D-009E-C049-BA7F-8510F20E80CA}"/>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6081712"/>
            <a:ext cx="914400" cy="457200"/>
          </a:xfrm>
          <a:prstGeom prst="rect">
            <a:avLst/>
          </a:prstGeom>
        </p:spPr>
      </p:pic>
      <p:pic>
        <p:nvPicPr>
          <p:cNvPr id="12" name="Imagem 11">
            <a:extLst>
              <a:ext uri="{FF2B5EF4-FFF2-40B4-BE49-F238E27FC236}">
                <a16:creationId xmlns:a16="http://schemas.microsoft.com/office/drawing/2014/main" id="{4F513F39-D2C4-054F-A9D1-99553778962C}"/>
              </a:ext>
            </a:extLst>
          </p:cNvPr>
          <p:cNvPicPr>
            <a:picLocks noChangeAspect="1"/>
          </p:cNvPicPr>
          <p:nvPr userDrawn="1"/>
        </p:nvPicPr>
        <p:blipFill>
          <a:blip r:embed="rId4"/>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3513020290"/>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s with picture 2">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7E25C596-6E5C-2A4E-AE86-24B92C54D1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Título 1">
            <a:extLst>
              <a:ext uri="{FF2B5EF4-FFF2-40B4-BE49-F238E27FC236}">
                <a16:creationId xmlns:a16="http://schemas.microsoft.com/office/drawing/2014/main" id="{8B7334AB-1CA5-9B47-AFAA-513FB389C5BB}"/>
              </a:ext>
            </a:extLst>
          </p:cNvPr>
          <p:cNvSpPr>
            <a:spLocks noGrp="1"/>
          </p:cNvSpPr>
          <p:nvPr>
            <p:ph type="ctrTitle" hasCustomPrompt="1"/>
          </p:nvPr>
        </p:nvSpPr>
        <p:spPr>
          <a:xfrm>
            <a:off x="669611" y="2196911"/>
            <a:ext cx="4244414" cy="1148140"/>
          </a:xfrm>
        </p:spPr>
        <p:txBody>
          <a:bodyPr anchor="t" anchorCtr="0">
            <a:noAutofit/>
          </a:bodyPr>
          <a:lstStyle>
            <a:lvl1pPr algn="l">
              <a:lnSpc>
                <a:spcPct val="100000"/>
              </a:lnSpc>
              <a:defRPr sz="6600" b="1">
                <a:solidFill>
                  <a:schemeClr val="bg1"/>
                </a:solidFill>
                <a:latin typeface="Century Gothic" panose="020B0502020202020204" pitchFamily="34" charset="0"/>
              </a:defRPr>
            </a:lvl1pPr>
          </a:lstStyle>
          <a:p>
            <a:r>
              <a:rPr lang="en-US" noProof="0"/>
              <a:t>Thanks!</a:t>
            </a:r>
          </a:p>
        </p:txBody>
      </p:sp>
      <p:sp>
        <p:nvSpPr>
          <p:cNvPr id="9" name="Subtítulo 2">
            <a:extLst>
              <a:ext uri="{FF2B5EF4-FFF2-40B4-BE49-F238E27FC236}">
                <a16:creationId xmlns:a16="http://schemas.microsoft.com/office/drawing/2014/main" id="{9A98CCE0-CAD8-994C-BE15-6C282AB012AF}"/>
              </a:ext>
            </a:extLst>
          </p:cNvPr>
          <p:cNvSpPr>
            <a:spLocks noGrp="1"/>
          </p:cNvSpPr>
          <p:nvPr>
            <p:ph type="subTitle" idx="1" hasCustomPrompt="1"/>
          </p:nvPr>
        </p:nvSpPr>
        <p:spPr>
          <a:xfrm>
            <a:off x="689273" y="3617558"/>
            <a:ext cx="3819461" cy="544539"/>
          </a:xfrm>
        </p:spPr>
        <p:txBody>
          <a:bodyPr>
            <a:noAutofit/>
          </a:bodyPr>
          <a:lstStyle>
            <a:lvl1pPr marL="0" indent="0" algn="l">
              <a:lnSpc>
                <a:spcPct val="100000"/>
              </a:lnSpc>
              <a:buNone/>
              <a:defRPr sz="12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Inspiring sentence</a:t>
            </a:r>
          </a:p>
        </p:txBody>
      </p:sp>
      <p:sp>
        <p:nvSpPr>
          <p:cNvPr id="11" name="Date Placeholder 4">
            <a:extLst>
              <a:ext uri="{FF2B5EF4-FFF2-40B4-BE49-F238E27FC236}">
                <a16:creationId xmlns:a16="http://schemas.microsoft.com/office/drawing/2014/main" id="{DD0E8B97-B09E-844A-A2F7-378BCEADD669}"/>
              </a:ext>
            </a:extLst>
          </p:cNvPr>
          <p:cNvSpPr>
            <a:spLocks noGrp="1"/>
          </p:cNvSpPr>
          <p:nvPr>
            <p:ph type="dt" sz="half" idx="10"/>
          </p:nvPr>
        </p:nvSpPr>
        <p:spPr>
          <a:xfrm>
            <a:off x="654113" y="6356350"/>
            <a:ext cx="2927287" cy="365125"/>
          </a:xfrm>
        </p:spPr>
        <p:txBody>
          <a:bodyPr/>
          <a:lstStyle>
            <a:lvl1pPr>
              <a:lnSpc>
                <a:spcPct val="100000"/>
              </a:lnSpc>
              <a:defRPr>
                <a:solidFill>
                  <a:schemeClr val="bg1"/>
                </a:solidFill>
              </a:defRPr>
            </a:lvl1pPr>
          </a:lstStyle>
          <a:p>
            <a:fld id="{C62BDB9C-98A7-6947-B035-93B3EDFFAF54}" type="datetime4">
              <a:rPr lang="es-ES" smtClean="0"/>
              <a:pPr/>
              <a:t>1 de diciembre de 2019</a:t>
            </a:fld>
            <a:endParaRPr lang="es-ES"/>
          </a:p>
        </p:txBody>
      </p:sp>
      <p:pic>
        <p:nvPicPr>
          <p:cNvPr id="10" name="Picture 9">
            <a:extLst>
              <a:ext uri="{FF2B5EF4-FFF2-40B4-BE49-F238E27FC236}">
                <a16:creationId xmlns:a16="http://schemas.microsoft.com/office/drawing/2014/main" id="{1E3E6420-4D35-834B-A5A5-D389D6897600}"/>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6081712"/>
            <a:ext cx="914400" cy="457200"/>
          </a:xfrm>
          <a:prstGeom prst="rect">
            <a:avLst/>
          </a:prstGeom>
        </p:spPr>
      </p:pic>
      <p:pic>
        <p:nvPicPr>
          <p:cNvPr id="12" name="Imagem 11">
            <a:extLst>
              <a:ext uri="{FF2B5EF4-FFF2-40B4-BE49-F238E27FC236}">
                <a16:creationId xmlns:a16="http://schemas.microsoft.com/office/drawing/2014/main" id="{B7585E22-4F56-9745-8C15-AAD5B453D141}"/>
              </a:ext>
            </a:extLst>
          </p:cNvPr>
          <p:cNvPicPr>
            <a:picLocks noChangeAspect="1"/>
          </p:cNvPicPr>
          <p:nvPr userDrawn="1"/>
        </p:nvPicPr>
        <p:blipFill>
          <a:blip r:embed="rId4"/>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124182023"/>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s with picture 3">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D064A9B-8829-3242-82EB-FC3AB68770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ítulo 1">
            <a:extLst>
              <a:ext uri="{FF2B5EF4-FFF2-40B4-BE49-F238E27FC236}">
                <a16:creationId xmlns:a16="http://schemas.microsoft.com/office/drawing/2014/main" id="{A70884A1-39B5-E84B-8A75-5E8D0CDA0E9E}"/>
              </a:ext>
            </a:extLst>
          </p:cNvPr>
          <p:cNvSpPr>
            <a:spLocks noGrp="1"/>
          </p:cNvSpPr>
          <p:nvPr>
            <p:ph type="ctrTitle" hasCustomPrompt="1"/>
          </p:nvPr>
        </p:nvSpPr>
        <p:spPr>
          <a:xfrm>
            <a:off x="669611" y="2196911"/>
            <a:ext cx="4244414" cy="1148140"/>
          </a:xfrm>
        </p:spPr>
        <p:txBody>
          <a:bodyPr anchor="t" anchorCtr="0">
            <a:noAutofit/>
          </a:bodyPr>
          <a:lstStyle>
            <a:lvl1pPr algn="l">
              <a:lnSpc>
                <a:spcPct val="100000"/>
              </a:lnSpc>
              <a:defRPr sz="6600" b="1">
                <a:solidFill>
                  <a:schemeClr val="bg1"/>
                </a:solidFill>
                <a:latin typeface="Century Gothic" panose="020B0502020202020204" pitchFamily="34" charset="0"/>
              </a:defRPr>
            </a:lvl1pPr>
          </a:lstStyle>
          <a:p>
            <a:r>
              <a:rPr lang="en-US" noProof="0"/>
              <a:t>Thanks!</a:t>
            </a:r>
          </a:p>
        </p:txBody>
      </p:sp>
      <p:sp>
        <p:nvSpPr>
          <p:cNvPr id="12" name="Subtítulo 2">
            <a:extLst>
              <a:ext uri="{FF2B5EF4-FFF2-40B4-BE49-F238E27FC236}">
                <a16:creationId xmlns:a16="http://schemas.microsoft.com/office/drawing/2014/main" id="{C916065C-37AD-D141-89C3-C9484EC2604B}"/>
              </a:ext>
            </a:extLst>
          </p:cNvPr>
          <p:cNvSpPr>
            <a:spLocks noGrp="1"/>
          </p:cNvSpPr>
          <p:nvPr>
            <p:ph type="subTitle" idx="1" hasCustomPrompt="1"/>
          </p:nvPr>
        </p:nvSpPr>
        <p:spPr>
          <a:xfrm>
            <a:off x="689273" y="3617558"/>
            <a:ext cx="3819461" cy="544539"/>
          </a:xfrm>
        </p:spPr>
        <p:txBody>
          <a:bodyPr>
            <a:noAutofit/>
          </a:bodyPr>
          <a:lstStyle>
            <a:lvl1pPr marL="0" indent="0" algn="l">
              <a:lnSpc>
                <a:spcPct val="100000"/>
              </a:lnSpc>
              <a:buNone/>
              <a:defRPr sz="12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Inspiring sentence</a:t>
            </a:r>
          </a:p>
        </p:txBody>
      </p:sp>
      <p:sp>
        <p:nvSpPr>
          <p:cNvPr id="14" name="Date Placeholder 4">
            <a:extLst>
              <a:ext uri="{FF2B5EF4-FFF2-40B4-BE49-F238E27FC236}">
                <a16:creationId xmlns:a16="http://schemas.microsoft.com/office/drawing/2014/main" id="{3D458531-9EF1-3141-B3B8-76DA5E0222CF}"/>
              </a:ext>
            </a:extLst>
          </p:cNvPr>
          <p:cNvSpPr>
            <a:spLocks noGrp="1"/>
          </p:cNvSpPr>
          <p:nvPr>
            <p:ph type="dt" sz="half" idx="10"/>
          </p:nvPr>
        </p:nvSpPr>
        <p:spPr>
          <a:xfrm>
            <a:off x="654113" y="6356350"/>
            <a:ext cx="2927287" cy="365125"/>
          </a:xfrm>
        </p:spPr>
        <p:txBody>
          <a:bodyPr/>
          <a:lstStyle>
            <a:lvl1pPr>
              <a:lnSpc>
                <a:spcPct val="100000"/>
              </a:lnSpc>
              <a:defRPr>
                <a:solidFill>
                  <a:schemeClr val="bg1"/>
                </a:solidFill>
              </a:defRPr>
            </a:lvl1pPr>
          </a:lstStyle>
          <a:p>
            <a:fld id="{C62BDB9C-98A7-6947-B035-93B3EDFFAF54}" type="datetime4">
              <a:rPr lang="en-US" noProof="0" smtClean="0"/>
              <a:pPr/>
              <a:t>December 1, 2019</a:t>
            </a:fld>
            <a:endParaRPr lang="en-US" noProof="0"/>
          </a:p>
        </p:txBody>
      </p:sp>
      <p:pic>
        <p:nvPicPr>
          <p:cNvPr id="11" name="Picture 10">
            <a:extLst>
              <a:ext uri="{FF2B5EF4-FFF2-40B4-BE49-F238E27FC236}">
                <a16:creationId xmlns:a16="http://schemas.microsoft.com/office/drawing/2014/main" id="{76E1DC68-B3DB-824A-A867-BBFF4A1E7D6D}"/>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6081712"/>
            <a:ext cx="914400" cy="457200"/>
          </a:xfrm>
          <a:prstGeom prst="rect">
            <a:avLst/>
          </a:prstGeom>
        </p:spPr>
      </p:pic>
      <p:pic>
        <p:nvPicPr>
          <p:cNvPr id="10" name="Imagem 9">
            <a:extLst>
              <a:ext uri="{FF2B5EF4-FFF2-40B4-BE49-F238E27FC236}">
                <a16:creationId xmlns:a16="http://schemas.microsoft.com/office/drawing/2014/main" id="{86CB8867-8618-E24A-8D7F-EF46ABA9779B}"/>
              </a:ext>
            </a:extLst>
          </p:cNvPr>
          <p:cNvPicPr>
            <a:picLocks noChangeAspect="1"/>
          </p:cNvPicPr>
          <p:nvPr userDrawn="1"/>
        </p:nvPicPr>
        <p:blipFill>
          <a:blip r:embed="rId4"/>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1407594949"/>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s with picture 4">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DAF5C4AD-4BEF-0448-A2A8-9B81BBF20C5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ítulo 1">
            <a:extLst>
              <a:ext uri="{FF2B5EF4-FFF2-40B4-BE49-F238E27FC236}">
                <a16:creationId xmlns:a16="http://schemas.microsoft.com/office/drawing/2014/main" id="{173E71DC-DA51-AD43-8A8F-08C217EB1167}"/>
              </a:ext>
            </a:extLst>
          </p:cNvPr>
          <p:cNvSpPr>
            <a:spLocks noGrp="1"/>
          </p:cNvSpPr>
          <p:nvPr>
            <p:ph type="ctrTitle" hasCustomPrompt="1"/>
          </p:nvPr>
        </p:nvSpPr>
        <p:spPr>
          <a:xfrm>
            <a:off x="669611" y="2196911"/>
            <a:ext cx="4244414" cy="1148140"/>
          </a:xfrm>
        </p:spPr>
        <p:txBody>
          <a:bodyPr anchor="t" anchorCtr="0">
            <a:noAutofit/>
          </a:bodyPr>
          <a:lstStyle>
            <a:lvl1pPr algn="l">
              <a:lnSpc>
                <a:spcPct val="100000"/>
              </a:lnSpc>
              <a:defRPr sz="6600" b="1">
                <a:solidFill>
                  <a:schemeClr val="bg1"/>
                </a:solidFill>
                <a:latin typeface="Century Gothic" panose="020B0502020202020204" pitchFamily="34" charset="0"/>
              </a:defRPr>
            </a:lvl1pPr>
          </a:lstStyle>
          <a:p>
            <a:r>
              <a:rPr lang="en-US" noProof="0"/>
              <a:t>Thanks!</a:t>
            </a:r>
          </a:p>
        </p:txBody>
      </p:sp>
      <p:sp>
        <p:nvSpPr>
          <p:cNvPr id="9" name="Subtítulo 2">
            <a:extLst>
              <a:ext uri="{FF2B5EF4-FFF2-40B4-BE49-F238E27FC236}">
                <a16:creationId xmlns:a16="http://schemas.microsoft.com/office/drawing/2014/main" id="{2F21577D-9C99-3B4C-8753-45AA3E25A3D9}"/>
              </a:ext>
            </a:extLst>
          </p:cNvPr>
          <p:cNvSpPr>
            <a:spLocks noGrp="1"/>
          </p:cNvSpPr>
          <p:nvPr>
            <p:ph type="subTitle" idx="1" hasCustomPrompt="1"/>
          </p:nvPr>
        </p:nvSpPr>
        <p:spPr>
          <a:xfrm>
            <a:off x="689273" y="3617558"/>
            <a:ext cx="3819461" cy="544539"/>
          </a:xfrm>
        </p:spPr>
        <p:txBody>
          <a:bodyPr>
            <a:noAutofit/>
          </a:bodyPr>
          <a:lstStyle>
            <a:lvl1pPr marL="0" indent="0" algn="l">
              <a:lnSpc>
                <a:spcPct val="100000"/>
              </a:lnSpc>
              <a:buNone/>
              <a:defRPr sz="12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Inspiring sentence</a:t>
            </a:r>
          </a:p>
        </p:txBody>
      </p:sp>
      <p:sp>
        <p:nvSpPr>
          <p:cNvPr id="14" name="Date Placeholder 4">
            <a:extLst>
              <a:ext uri="{FF2B5EF4-FFF2-40B4-BE49-F238E27FC236}">
                <a16:creationId xmlns:a16="http://schemas.microsoft.com/office/drawing/2014/main" id="{069DE025-44CD-754F-9873-AFC005C3529F}"/>
              </a:ext>
            </a:extLst>
          </p:cNvPr>
          <p:cNvSpPr>
            <a:spLocks noGrp="1"/>
          </p:cNvSpPr>
          <p:nvPr>
            <p:ph type="dt" sz="half" idx="10"/>
          </p:nvPr>
        </p:nvSpPr>
        <p:spPr>
          <a:xfrm>
            <a:off x="654113" y="6356350"/>
            <a:ext cx="2927287" cy="365125"/>
          </a:xfrm>
        </p:spPr>
        <p:txBody>
          <a:bodyPr/>
          <a:lstStyle>
            <a:lvl1pPr>
              <a:lnSpc>
                <a:spcPct val="100000"/>
              </a:lnSpc>
              <a:defRPr>
                <a:solidFill>
                  <a:schemeClr val="bg1"/>
                </a:solidFill>
              </a:defRPr>
            </a:lvl1pPr>
          </a:lstStyle>
          <a:p>
            <a:fld id="{C62BDB9C-98A7-6947-B035-93B3EDFFAF54}" type="datetime4">
              <a:rPr lang="en-US" noProof="0" smtClean="0"/>
              <a:pPr/>
              <a:t>December 1, 2019</a:t>
            </a:fld>
            <a:endParaRPr lang="en-US" noProof="0"/>
          </a:p>
        </p:txBody>
      </p:sp>
      <p:pic>
        <p:nvPicPr>
          <p:cNvPr id="10" name="Picture 9">
            <a:extLst>
              <a:ext uri="{FF2B5EF4-FFF2-40B4-BE49-F238E27FC236}">
                <a16:creationId xmlns:a16="http://schemas.microsoft.com/office/drawing/2014/main" id="{A5AA8CC8-CEE5-FF40-A99E-3534058ABA86}"/>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6081712"/>
            <a:ext cx="914400" cy="457200"/>
          </a:xfrm>
          <a:prstGeom prst="rect">
            <a:avLst/>
          </a:prstGeom>
        </p:spPr>
      </p:pic>
      <p:pic>
        <p:nvPicPr>
          <p:cNvPr id="12" name="Imagem 11">
            <a:extLst>
              <a:ext uri="{FF2B5EF4-FFF2-40B4-BE49-F238E27FC236}">
                <a16:creationId xmlns:a16="http://schemas.microsoft.com/office/drawing/2014/main" id="{C6F08886-6A01-3644-9330-59D95F93E1A5}"/>
              </a:ext>
            </a:extLst>
          </p:cNvPr>
          <p:cNvPicPr>
            <a:picLocks noChangeAspect="1"/>
          </p:cNvPicPr>
          <p:nvPr userDrawn="1"/>
        </p:nvPicPr>
        <p:blipFill>
          <a:blip r:embed="rId4"/>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3748087858"/>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s with picture 5">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33DF132-1E23-A541-94DB-7502704C5E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191998" cy="6858000"/>
          </a:xfrm>
          <a:prstGeom prst="rect">
            <a:avLst/>
          </a:prstGeom>
        </p:spPr>
      </p:pic>
      <p:sp>
        <p:nvSpPr>
          <p:cNvPr id="8" name="Título 1">
            <a:extLst>
              <a:ext uri="{FF2B5EF4-FFF2-40B4-BE49-F238E27FC236}">
                <a16:creationId xmlns:a16="http://schemas.microsoft.com/office/drawing/2014/main" id="{B3B6365E-399B-6C4D-BDE2-25984EDDDB48}"/>
              </a:ext>
            </a:extLst>
          </p:cNvPr>
          <p:cNvSpPr>
            <a:spLocks noGrp="1"/>
          </p:cNvSpPr>
          <p:nvPr>
            <p:ph type="ctrTitle" hasCustomPrompt="1"/>
          </p:nvPr>
        </p:nvSpPr>
        <p:spPr>
          <a:xfrm>
            <a:off x="669611" y="2196911"/>
            <a:ext cx="4244414" cy="1148140"/>
          </a:xfrm>
        </p:spPr>
        <p:txBody>
          <a:bodyPr anchor="t" anchorCtr="0">
            <a:noAutofit/>
          </a:bodyPr>
          <a:lstStyle>
            <a:lvl1pPr algn="l">
              <a:lnSpc>
                <a:spcPct val="100000"/>
              </a:lnSpc>
              <a:defRPr sz="6600" b="1">
                <a:solidFill>
                  <a:schemeClr val="bg1"/>
                </a:solidFill>
                <a:latin typeface="Century Gothic" panose="020B0502020202020204" pitchFamily="34" charset="0"/>
              </a:defRPr>
            </a:lvl1pPr>
          </a:lstStyle>
          <a:p>
            <a:r>
              <a:rPr lang="en-US" noProof="0"/>
              <a:t>Thanks!</a:t>
            </a:r>
          </a:p>
        </p:txBody>
      </p:sp>
      <p:sp>
        <p:nvSpPr>
          <p:cNvPr id="9" name="Subtítulo 2">
            <a:extLst>
              <a:ext uri="{FF2B5EF4-FFF2-40B4-BE49-F238E27FC236}">
                <a16:creationId xmlns:a16="http://schemas.microsoft.com/office/drawing/2014/main" id="{381C6A6D-868A-DC47-ACC5-67C6F83B8A73}"/>
              </a:ext>
            </a:extLst>
          </p:cNvPr>
          <p:cNvSpPr>
            <a:spLocks noGrp="1"/>
          </p:cNvSpPr>
          <p:nvPr>
            <p:ph type="subTitle" idx="1" hasCustomPrompt="1"/>
          </p:nvPr>
        </p:nvSpPr>
        <p:spPr>
          <a:xfrm>
            <a:off x="689273" y="3617558"/>
            <a:ext cx="3819461" cy="544539"/>
          </a:xfrm>
        </p:spPr>
        <p:txBody>
          <a:bodyPr>
            <a:noAutofit/>
          </a:bodyPr>
          <a:lstStyle>
            <a:lvl1pPr marL="0" indent="0" algn="l">
              <a:lnSpc>
                <a:spcPct val="100000"/>
              </a:lnSpc>
              <a:buNone/>
              <a:defRPr sz="12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Inspiring sentence</a:t>
            </a:r>
          </a:p>
        </p:txBody>
      </p:sp>
      <p:sp>
        <p:nvSpPr>
          <p:cNvPr id="12" name="Date Placeholder 4">
            <a:extLst>
              <a:ext uri="{FF2B5EF4-FFF2-40B4-BE49-F238E27FC236}">
                <a16:creationId xmlns:a16="http://schemas.microsoft.com/office/drawing/2014/main" id="{82D4FB23-6F59-E748-932D-EBE9860C2C85}"/>
              </a:ext>
            </a:extLst>
          </p:cNvPr>
          <p:cNvSpPr>
            <a:spLocks noGrp="1"/>
          </p:cNvSpPr>
          <p:nvPr>
            <p:ph type="dt" sz="half" idx="10"/>
          </p:nvPr>
        </p:nvSpPr>
        <p:spPr>
          <a:xfrm>
            <a:off x="654113" y="6356350"/>
            <a:ext cx="2927287" cy="365125"/>
          </a:xfrm>
        </p:spPr>
        <p:txBody>
          <a:bodyPr/>
          <a:lstStyle>
            <a:lvl1pPr>
              <a:lnSpc>
                <a:spcPct val="100000"/>
              </a:lnSpc>
              <a:defRPr>
                <a:solidFill>
                  <a:schemeClr val="bg1"/>
                </a:solidFill>
              </a:defRPr>
            </a:lvl1pPr>
          </a:lstStyle>
          <a:p>
            <a:fld id="{C62BDB9C-98A7-6947-B035-93B3EDFFAF54}" type="datetime4">
              <a:rPr lang="en-US" noProof="0" smtClean="0"/>
              <a:pPr/>
              <a:t>December 1, 2019</a:t>
            </a:fld>
            <a:endParaRPr lang="en-US" noProof="0"/>
          </a:p>
        </p:txBody>
      </p:sp>
      <p:pic>
        <p:nvPicPr>
          <p:cNvPr id="11" name="Picture 10">
            <a:extLst>
              <a:ext uri="{FF2B5EF4-FFF2-40B4-BE49-F238E27FC236}">
                <a16:creationId xmlns:a16="http://schemas.microsoft.com/office/drawing/2014/main" id="{0F8DCFA8-169E-564D-AFDC-2508FE997A91}"/>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6081712"/>
            <a:ext cx="914400" cy="457200"/>
          </a:xfrm>
          <a:prstGeom prst="rect">
            <a:avLst/>
          </a:prstGeom>
        </p:spPr>
      </p:pic>
      <p:pic>
        <p:nvPicPr>
          <p:cNvPr id="13" name="Imagem 12">
            <a:extLst>
              <a:ext uri="{FF2B5EF4-FFF2-40B4-BE49-F238E27FC236}">
                <a16:creationId xmlns:a16="http://schemas.microsoft.com/office/drawing/2014/main" id="{6FD7F0BA-B4DA-0F4A-917F-44DEA9F7B59B}"/>
              </a:ext>
            </a:extLst>
          </p:cNvPr>
          <p:cNvPicPr>
            <a:picLocks noChangeAspect="1"/>
          </p:cNvPicPr>
          <p:nvPr userDrawn="1"/>
        </p:nvPicPr>
        <p:blipFill>
          <a:blip r:embed="rId4"/>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130257050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653E52C9-AE98-584C-BD66-FB48B67F0945}"/>
              </a:ext>
            </a:extLst>
          </p:cNvPr>
          <p:cNvPicPr>
            <a:picLocks noChangeAspect="1"/>
          </p:cNvPicPr>
          <p:nvPr userDrawn="1"/>
        </p:nvPicPr>
        <p:blipFill rotWithShape="1">
          <a:blip r:embed="rId2"/>
          <a:srcRect l="61538" t="15429"/>
          <a:stretch/>
        </p:blipFill>
        <p:spPr>
          <a:xfrm flipH="1">
            <a:off x="9297156" y="-15498"/>
            <a:ext cx="2894844" cy="6554410"/>
          </a:xfrm>
          <a:prstGeom prst="rect">
            <a:avLst/>
          </a:prstGeom>
        </p:spPr>
      </p:pic>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654113" y="1430252"/>
            <a:ext cx="8860001" cy="379489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800">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noProof="0" dirty="0"/>
              <a:t>Text – up to 10 lines (font 28)</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654113" y="379434"/>
            <a:ext cx="4298730" cy="454353"/>
          </a:xfrm>
        </p:spPr>
        <p:txBody>
          <a:bodyPr anchor="t" anchorCtr="0">
            <a:noAutofit/>
          </a:bodyPr>
          <a:lstStyle>
            <a:lvl1pPr marL="0" indent="0">
              <a:buNone/>
              <a:defRPr sz="32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Objectives (font 32)</a:t>
            </a:r>
          </a:p>
        </p:txBody>
      </p:sp>
      <p:sp>
        <p:nvSpPr>
          <p:cNvPr id="4" name="Date Placeholder 3">
            <a:extLst>
              <a:ext uri="{FF2B5EF4-FFF2-40B4-BE49-F238E27FC236}">
                <a16:creationId xmlns:a16="http://schemas.microsoft.com/office/drawing/2014/main" id="{A33F18B1-3F3C-D74F-86E6-FC62243E7F11}"/>
              </a:ext>
            </a:extLst>
          </p:cNvPr>
          <p:cNvSpPr>
            <a:spLocks noGrp="1"/>
          </p:cNvSpPr>
          <p:nvPr>
            <p:ph type="dt" sz="half" idx="14"/>
          </p:nvPr>
        </p:nvSpPr>
        <p:spPr/>
        <p:txBody>
          <a:bodyPr/>
          <a:lstStyle/>
          <a:p>
            <a:fld id="{C62BDB9C-98A7-6947-B035-93B3EDFFAF54}" type="datetime4">
              <a:rPr lang="en-US" smtClean="0"/>
              <a:t>December 1, 2019</a:t>
            </a:fld>
            <a:endParaRPr lang="en-US" dirty="0"/>
          </a:p>
        </p:txBody>
      </p:sp>
      <p:sp>
        <p:nvSpPr>
          <p:cNvPr id="5" name="Footer Placeholder 4">
            <a:extLst>
              <a:ext uri="{FF2B5EF4-FFF2-40B4-BE49-F238E27FC236}">
                <a16:creationId xmlns:a16="http://schemas.microsoft.com/office/drawing/2014/main" id="{7C183C32-5B54-0541-BBAC-381053E3D8DA}"/>
              </a:ext>
            </a:extLst>
          </p:cNvPr>
          <p:cNvSpPr>
            <a:spLocks noGrp="1"/>
          </p:cNvSpPr>
          <p:nvPr>
            <p:ph type="ftr" sz="quarter" idx="15"/>
          </p:nvPr>
        </p:nvSpPr>
        <p:spPr/>
        <p:txBody>
          <a:bodyPr/>
          <a:lstStyle/>
          <a:p>
            <a:pPr algn="r"/>
            <a:r>
              <a:rPr lang="en-US"/>
              <a:t>everis © 2018</a:t>
            </a:r>
            <a:endParaRPr lang="en-US" dirty="0"/>
          </a:p>
        </p:txBody>
      </p:sp>
      <p:sp>
        <p:nvSpPr>
          <p:cNvPr id="6" name="Slide Number Placeholder 5">
            <a:extLst>
              <a:ext uri="{FF2B5EF4-FFF2-40B4-BE49-F238E27FC236}">
                <a16:creationId xmlns:a16="http://schemas.microsoft.com/office/drawing/2014/main" id="{0484F2FB-C1B5-0041-A5B0-7449DBEB9B78}"/>
              </a:ext>
            </a:extLst>
          </p:cNvPr>
          <p:cNvSpPr>
            <a:spLocks noGrp="1"/>
          </p:cNvSpPr>
          <p:nvPr>
            <p:ph type="sldNum" sz="quarter" idx="16"/>
          </p:nvPr>
        </p:nvSpPr>
        <p:spPr/>
        <p:txBody>
          <a:bodyPr/>
          <a:lstStyle/>
          <a:p>
            <a:fld id="{AD6D3279-9C4E-C94A-B134-5F196FB90914}" type="slidenum">
              <a:rPr lang="en-US" smtClean="0"/>
              <a:pPr/>
              <a:t>‹Nº›</a:t>
            </a:fld>
            <a:endParaRPr lang="en-US" dirty="0"/>
          </a:p>
        </p:txBody>
      </p:sp>
    </p:spTree>
    <p:extLst>
      <p:ext uri="{BB962C8B-B14F-4D97-AF65-F5344CB8AC3E}">
        <p14:creationId xmlns:p14="http://schemas.microsoft.com/office/powerpoint/2010/main" val="2450540271"/>
      </p:ext>
    </p:extLst>
  </p:cSld>
  <p:clrMapOvr>
    <a:masterClrMapping/>
  </p:clrMapOvr>
  <p:transition spd="slow">
    <p:push dir="u"/>
  </p:transition>
  <p:extLst>
    <p:ext uri="{DCECCB84-F9BA-43D5-87BE-67443E8EF086}">
      <p15:sldGuideLst xmlns:p15="http://schemas.microsoft.com/office/powerpoint/2012/main">
        <p15:guide id="1" orient="horz" pos="4110" userDrawn="1">
          <p15:clr>
            <a:srgbClr val="FBAE40"/>
          </p15:clr>
        </p15:guide>
        <p15:guide id="2" pos="461"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s with picture 6">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6A62E7CC-D3EA-F54E-898A-726C8B0B7BE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Título 1">
            <a:extLst>
              <a:ext uri="{FF2B5EF4-FFF2-40B4-BE49-F238E27FC236}">
                <a16:creationId xmlns:a16="http://schemas.microsoft.com/office/drawing/2014/main" id="{C3F19F3E-8D48-0044-8862-94AE3056C085}"/>
              </a:ext>
            </a:extLst>
          </p:cNvPr>
          <p:cNvSpPr>
            <a:spLocks noGrp="1"/>
          </p:cNvSpPr>
          <p:nvPr>
            <p:ph type="ctrTitle" hasCustomPrompt="1"/>
          </p:nvPr>
        </p:nvSpPr>
        <p:spPr>
          <a:xfrm>
            <a:off x="669611" y="2196911"/>
            <a:ext cx="4244414" cy="1148140"/>
          </a:xfrm>
        </p:spPr>
        <p:txBody>
          <a:bodyPr anchor="t" anchorCtr="0">
            <a:noAutofit/>
          </a:bodyPr>
          <a:lstStyle>
            <a:lvl1pPr algn="l">
              <a:lnSpc>
                <a:spcPct val="100000"/>
              </a:lnSpc>
              <a:defRPr sz="6600" b="1">
                <a:solidFill>
                  <a:schemeClr val="bg1"/>
                </a:solidFill>
                <a:latin typeface="Century Gothic" panose="020B0502020202020204" pitchFamily="34" charset="0"/>
              </a:defRPr>
            </a:lvl1pPr>
          </a:lstStyle>
          <a:p>
            <a:r>
              <a:rPr lang="en-US" noProof="0"/>
              <a:t>Thanks!</a:t>
            </a:r>
          </a:p>
        </p:txBody>
      </p:sp>
      <p:sp>
        <p:nvSpPr>
          <p:cNvPr id="12" name="Subtítulo 2">
            <a:extLst>
              <a:ext uri="{FF2B5EF4-FFF2-40B4-BE49-F238E27FC236}">
                <a16:creationId xmlns:a16="http://schemas.microsoft.com/office/drawing/2014/main" id="{042F906A-C848-5F40-9204-58C3270FF7A3}"/>
              </a:ext>
            </a:extLst>
          </p:cNvPr>
          <p:cNvSpPr>
            <a:spLocks noGrp="1"/>
          </p:cNvSpPr>
          <p:nvPr>
            <p:ph type="subTitle" idx="1" hasCustomPrompt="1"/>
          </p:nvPr>
        </p:nvSpPr>
        <p:spPr>
          <a:xfrm>
            <a:off x="689273" y="3617558"/>
            <a:ext cx="3819461" cy="544539"/>
          </a:xfrm>
        </p:spPr>
        <p:txBody>
          <a:bodyPr>
            <a:noAutofit/>
          </a:bodyPr>
          <a:lstStyle>
            <a:lvl1pPr marL="0" indent="0" algn="l">
              <a:lnSpc>
                <a:spcPct val="100000"/>
              </a:lnSpc>
              <a:buNone/>
              <a:defRPr sz="12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Inspiring sentence</a:t>
            </a:r>
          </a:p>
        </p:txBody>
      </p:sp>
      <p:sp>
        <p:nvSpPr>
          <p:cNvPr id="15" name="Date Placeholder 4">
            <a:extLst>
              <a:ext uri="{FF2B5EF4-FFF2-40B4-BE49-F238E27FC236}">
                <a16:creationId xmlns:a16="http://schemas.microsoft.com/office/drawing/2014/main" id="{F4F3C1CE-C47B-C24F-A462-9F41CFA8FD52}"/>
              </a:ext>
            </a:extLst>
          </p:cNvPr>
          <p:cNvSpPr>
            <a:spLocks noGrp="1"/>
          </p:cNvSpPr>
          <p:nvPr>
            <p:ph type="dt" sz="half" idx="10"/>
          </p:nvPr>
        </p:nvSpPr>
        <p:spPr>
          <a:xfrm>
            <a:off x="654113" y="6356350"/>
            <a:ext cx="2927287" cy="365125"/>
          </a:xfrm>
        </p:spPr>
        <p:txBody>
          <a:bodyPr/>
          <a:lstStyle>
            <a:lvl1pPr>
              <a:lnSpc>
                <a:spcPct val="100000"/>
              </a:lnSpc>
              <a:defRPr>
                <a:solidFill>
                  <a:schemeClr val="bg1"/>
                </a:solidFill>
              </a:defRPr>
            </a:lvl1pPr>
          </a:lstStyle>
          <a:p>
            <a:fld id="{C62BDB9C-98A7-6947-B035-93B3EDFFAF54}" type="datetime4">
              <a:rPr lang="en-US" noProof="0" smtClean="0"/>
              <a:pPr/>
              <a:t>December 1, 2019</a:t>
            </a:fld>
            <a:endParaRPr lang="en-US" noProof="0"/>
          </a:p>
        </p:txBody>
      </p:sp>
      <p:pic>
        <p:nvPicPr>
          <p:cNvPr id="10" name="Picture 9">
            <a:extLst>
              <a:ext uri="{FF2B5EF4-FFF2-40B4-BE49-F238E27FC236}">
                <a16:creationId xmlns:a16="http://schemas.microsoft.com/office/drawing/2014/main" id="{17DF4036-B035-8740-97A8-579336A9E927}"/>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10906960" y="6081712"/>
            <a:ext cx="914400" cy="457200"/>
          </a:xfrm>
          <a:prstGeom prst="rect">
            <a:avLst/>
          </a:prstGeom>
        </p:spPr>
      </p:pic>
      <p:pic>
        <p:nvPicPr>
          <p:cNvPr id="9" name="Imagem 8">
            <a:extLst>
              <a:ext uri="{FF2B5EF4-FFF2-40B4-BE49-F238E27FC236}">
                <a16:creationId xmlns:a16="http://schemas.microsoft.com/office/drawing/2014/main" id="{3E2C9CCD-D864-1C4A-B9AB-B430448F9350}"/>
              </a:ext>
            </a:extLst>
          </p:cNvPr>
          <p:cNvPicPr>
            <a:picLocks noChangeAspect="1"/>
          </p:cNvPicPr>
          <p:nvPr userDrawn="1"/>
        </p:nvPicPr>
        <p:blipFill>
          <a:blip r:embed="rId4"/>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2330227713"/>
      </p:ext>
    </p:extLst>
  </p:cSld>
  <p:clrMapOvr>
    <a:masterClrMapping/>
  </p:clrMapOvr>
  <p:transition spd="slow">
    <p:push dir="u"/>
  </p:transition>
  <p:extLst>
    <p:ext uri="{DCECCB84-F9BA-43D5-87BE-67443E8EF086}">
      <p15:sldGuideLst xmlns:p15="http://schemas.microsoft.com/office/powerpoint/2012/main">
        <p15:guide id="1" orient="horz">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760C91F-D925-1F4A-9E21-B326118E435F}"/>
              </a:ext>
            </a:extLst>
          </p:cNvPr>
          <p:cNvPicPr>
            <a:picLocks noChangeAspect="1"/>
          </p:cNvPicPr>
          <p:nvPr userDrawn="1"/>
        </p:nvPicPr>
        <p:blipFill>
          <a:blip r:embed="rId2"/>
          <a:stretch>
            <a:fillRect/>
          </a:stretch>
        </p:blipFill>
        <p:spPr>
          <a:xfrm>
            <a:off x="10272937" y="26862"/>
            <a:ext cx="1929223" cy="1291891"/>
          </a:xfrm>
          <a:prstGeom prst="rect">
            <a:avLst/>
          </a:prstGeom>
        </p:spPr>
      </p:pic>
      <p:sp>
        <p:nvSpPr>
          <p:cNvPr id="46" name="Espaço Reservado para Texto 2">
            <a:extLst>
              <a:ext uri="{FF2B5EF4-FFF2-40B4-BE49-F238E27FC236}">
                <a16:creationId xmlns:a16="http://schemas.microsoft.com/office/drawing/2014/main" id="{73EFF2CA-9796-F842-BAC8-DAAEA10E6F91}"/>
              </a:ext>
            </a:extLst>
          </p:cNvPr>
          <p:cNvSpPr>
            <a:spLocks noGrp="1"/>
          </p:cNvSpPr>
          <p:nvPr>
            <p:ph type="body" idx="19" hasCustomPrompt="1"/>
          </p:nvPr>
        </p:nvSpPr>
        <p:spPr>
          <a:xfrm>
            <a:off x="1634851" y="3063013"/>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00</a:t>
            </a:r>
          </a:p>
        </p:txBody>
      </p:sp>
      <p:sp>
        <p:nvSpPr>
          <p:cNvPr id="39" name="Espaço Reservado para Texto 2">
            <a:extLst>
              <a:ext uri="{FF2B5EF4-FFF2-40B4-BE49-F238E27FC236}">
                <a16:creationId xmlns:a16="http://schemas.microsoft.com/office/drawing/2014/main" id="{A6A36F38-D9BE-5D40-BE78-58172F125767}"/>
              </a:ext>
            </a:extLst>
          </p:cNvPr>
          <p:cNvSpPr>
            <a:spLocks noGrp="1"/>
          </p:cNvSpPr>
          <p:nvPr>
            <p:ph type="body" idx="13" hasCustomPrompt="1"/>
          </p:nvPr>
        </p:nvSpPr>
        <p:spPr>
          <a:xfrm>
            <a:off x="2328534" y="3067172"/>
            <a:ext cx="3677394"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Chapter (font 28)</a:t>
            </a:r>
          </a:p>
        </p:txBody>
      </p:sp>
      <p:sp>
        <p:nvSpPr>
          <p:cNvPr id="43" name="Espaço Reservado para Texto 2">
            <a:extLst>
              <a:ext uri="{FF2B5EF4-FFF2-40B4-BE49-F238E27FC236}">
                <a16:creationId xmlns:a16="http://schemas.microsoft.com/office/drawing/2014/main" id="{DA0DB89D-6127-E240-A040-13BB49708592}"/>
              </a:ext>
            </a:extLst>
          </p:cNvPr>
          <p:cNvSpPr>
            <a:spLocks noGrp="1"/>
          </p:cNvSpPr>
          <p:nvPr>
            <p:ph type="body" idx="16" hasCustomPrompt="1"/>
          </p:nvPr>
        </p:nvSpPr>
        <p:spPr>
          <a:xfrm>
            <a:off x="2329613" y="3388542"/>
            <a:ext cx="3676315" cy="397761"/>
          </a:xfr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noProof="0" dirty="0"/>
              <a:t>Chapter description (font 14)</a:t>
            </a:r>
          </a:p>
          <a:p>
            <a:endParaRPr lang="en-US" noProof="0" dirty="0"/>
          </a:p>
        </p:txBody>
      </p:sp>
      <p:sp>
        <p:nvSpPr>
          <p:cNvPr id="67" name="Espaço Reservado para Texto 2">
            <a:extLst>
              <a:ext uri="{FF2B5EF4-FFF2-40B4-BE49-F238E27FC236}">
                <a16:creationId xmlns:a16="http://schemas.microsoft.com/office/drawing/2014/main" id="{76C233FD-116D-0A4C-96D8-1BE09BF39D78}"/>
              </a:ext>
            </a:extLst>
          </p:cNvPr>
          <p:cNvSpPr>
            <a:spLocks noGrp="1"/>
          </p:cNvSpPr>
          <p:nvPr>
            <p:ph type="body" idx="32" hasCustomPrompt="1"/>
          </p:nvPr>
        </p:nvSpPr>
        <p:spPr>
          <a:xfrm>
            <a:off x="1634851" y="1921635"/>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00</a:t>
            </a:r>
          </a:p>
        </p:txBody>
      </p:sp>
      <p:sp>
        <p:nvSpPr>
          <p:cNvPr id="68" name="Espaço Reservado para Texto 2">
            <a:extLst>
              <a:ext uri="{FF2B5EF4-FFF2-40B4-BE49-F238E27FC236}">
                <a16:creationId xmlns:a16="http://schemas.microsoft.com/office/drawing/2014/main" id="{0B8A4DCF-2A58-D941-B288-9D76D45609F6}"/>
              </a:ext>
            </a:extLst>
          </p:cNvPr>
          <p:cNvSpPr>
            <a:spLocks noGrp="1"/>
          </p:cNvSpPr>
          <p:nvPr>
            <p:ph type="body" idx="33" hasCustomPrompt="1"/>
          </p:nvPr>
        </p:nvSpPr>
        <p:spPr>
          <a:xfrm>
            <a:off x="2328534" y="1925794"/>
            <a:ext cx="3678064"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Chapter (font 28)</a:t>
            </a:r>
          </a:p>
        </p:txBody>
      </p:sp>
      <p:sp>
        <p:nvSpPr>
          <p:cNvPr id="70" name="Espaço Reservado para Texto 2">
            <a:extLst>
              <a:ext uri="{FF2B5EF4-FFF2-40B4-BE49-F238E27FC236}">
                <a16:creationId xmlns:a16="http://schemas.microsoft.com/office/drawing/2014/main" id="{5DCC49A6-4B27-7C49-8BB8-46DA6214D6E5}"/>
              </a:ext>
            </a:extLst>
          </p:cNvPr>
          <p:cNvSpPr>
            <a:spLocks noGrp="1"/>
          </p:cNvSpPr>
          <p:nvPr>
            <p:ph type="body" idx="35" hasCustomPrompt="1"/>
          </p:nvPr>
        </p:nvSpPr>
        <p:spPr>
          <a:xfrm>
            <a:off x="1634851" y="4223385"/>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00</a:t>
            </a:r>
          </a:p>
        </p:txBody>
      </p:sp>
      <p:sp>
        <p:nvSpPr>
          <p:cNvPr id="71" name="Espaço Reservado para Texto 2">
            <a:extLst>
              <a:ext uri="{FF2B5EF4-FFF2-40B4-BE49-F238E27FC236}">
                <a16:creationId xmlns:a16="http://schemas.microsoft.com/office/drawing/2014/main" id="{0FACB811-53B4-9640-974F-9F853B11E185}"/>
              </a:ext>
            </a:extLst>
          </p:cNvPr>
          <p:cNvSpPr>
            <a:spLocks noGrp="1"/>
          </p:cNvSpPr>
          <p:nvPr>
            <p:ph type="body" idx="36" hasCustomPrompt="1"/>
          </p:nvPr>
        </p:nvSpPr>
        <p:spPr>
          <a:xfrm>
            <a:off x="2328534" y="4227544"/>
            <a:ext cx="3677394"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Chapter (font 28)</a:t>
            </a:r>
          </a:p>
        </p:txBody>
      </p:sp>
      <p:sp>
        <p:nvSpPr>
          <p:cNvPr id="72" name="Espaço Reservado para Texto 2">
            <a:extLst>
              <a:ext uri="{FF2B5EF4-FFF2-40B4-BE49-F238E27FC236}">
                <a16:creationId xmlns:a16="http://schemas.microsoft.com/office/drawing/2014/main" id="{D757B38B-9140-8345-9640-29D099AC04B3}"/>
              </a:ext>
            </a:extLst>
          </p:cNvPr>
          <p:cNvSpPr>
            <a:spLocks noGrp="1"/>
          </p:cNvSpPr>
          <p:nvPr>
            <p:ph type="body" idx="37" hasCustomPrompt="1"/>
          </p:nvPr>
        </p:nvSpPr>
        <p:spPr>
          <a:xfrm>
            <a:off x="2329079" y="4548914"/>
            <a:ext cx="3676849" cy="397761"/>
          </a:xfrm>
        </p:spPr>
        <p:txBody>
          <a:bodyPr anchor="t" anchorCtr="0">
            <a:noAutofit/>
          </a:bodyPr>
          <a:lstStyle>
            <a:lvl1pPr marL="0" indent="0">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Chapter description (font 14)</a:t>
            </a:r>
          </a:p>
        </p:txBody>
      </p:sp>
      <p:sp>
        <p:nvSpPr>
          <p:cNvPr id="73" name="Espaço Reservado para Texto 2">
            <a:extLst>
              <a:ext uri="{FF2B5EF4-FFF2-40B4-BE49-F238E27FC236}">
                <a16:creationId xmlns:a16="http://schemas.microsoft.com/office/drawing/2014/main" id="{17A277D2-8219-7E40-A74E-0B464FA7C9A9}"/>
              </a:ext>
            </a:extLst>
          </p:cNvPr>
          <p:cNvSpPr>
            <a:spLocks noGrp="1"/>
          </p:cNvSpPr>
          <p:nvPr>
            <p:ph type="body" idx="38" hasCustomPrompt="1"/>
          </p:nvPr>
        </p:nvSpPr>
        <p:spPr>
          <a:xfrm>
            <a:off x="6615104" y="3063013"/>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00</a:t>
            </a:r>
          </a:p>
        </p:txBody>
      </p:sp>
      <p:sp>
        <p:nvSpPr>
          <p:cNvPr id="74" name="Espaço Reservado para Texto 2">
            <a:extLst>
              <a:ext uri="{FF2B5EF4-FFF2-40B4-BE49-F238E27FC236}">
                <a16:creationId xmlns:a16="http://schemas.microsoft.com/office/drawing/2014/main" id="{37BB6EDE-3620-5D4B-88A5-8F5B314478EA}"/>
              </a:ext>
            </a:extLst>
          </p:cNvPr>
          <p:cNvSpPr>
            <a:spLocks noGrp="1"/>
          </p:cNvSpPr>
          <p:nvPr>
            <p:ph type="body" idx="39" hasCustomPrompt="1"/>
          </p:nvPr>
        </p:nvSpPr>
        <p:spPr>
          <a:xfrm>
            <a:off x="7308787" y="3067172"/>
            <a:ext cx="3669484"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Chapter (font 28)</a:t>
            </a:r>
          </a:p>
        </p:txBody>
      </p:sp>
      <p:sp>
        <p:nvSpPr>
          <p:cNvPr id="75" name="Espaço Reservado para Texto 2">
            <a:extLst>
              <a:ext uri="{FF2B5EF4-FFF2-40B4-BE49-F238E27FC236}">
                <a16:creationId xmlns:a16="http://schemas.microsoft.com/office/drawing/2014/main" id="{D5B23C50-95EE-6646-BC7C-A554F14393FA}"/>
              </a:ext>
            </a:extLst>
          </p:cNvPr>
          <p:cNvSpPr>
            <a:spLocks noGrp="1"/>
          </p:cNvSpPr>
          <p:nvPr>
            <p:ph type="body" idx="40" hasCustomPrompt="1"/>
          </p:nvPr>
        </p:nvSpPr>
        <p:spPr>
          <a:xfrm>
            <a:off x="7311403" y="3388542"/>
            <a:ext cx="3661576" cy="397761"/>
          </a:xfrm>
        </p:spPr>
        <p:txBody>
          <a:bodyPr anchor="t" anchorCtr="0">
            <a:noAutofit/>
          </a:bodyPr>
          <a:lstStyle>
            <a:lvl1pPr marL="0" indent="0">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Chapter description (font 14)</a:t>
            </a:r>
          </a:p>
        </p:txBody>
      </p:sp>
      <p:sp>
        <p:nvSpPr>
          <p:cNvPr id="76" name="Espaço Reservado para Texto 2">
            <a:extLst>
              <a:ext uri="{FF2B5EF4-FFF2-40B4-BE49-F238E27FC236}">
                <a16:creationId xmlns:a16="http://schemas.microsoft.com/office/drawing/2014/main" id="{816464FB-AEF6-9741-80EC-07687BEEDC0D}"/>
              </a:ext>
            </a:extLst>
          </p:cNvPr>
          <p:cNvSpPr>
            <a:spLocks noGrp="1"/>
          </p:cNvSpPr>
          <p:nvPr>
            <p:ph type="body" idx="41" hasCustomPrompt="1"/>
          </p:nvPr>
        </p:nvSpPr>
        <p:spPr>
          <a:xfrm>
            <a:off x="6615104" y="1921635"/>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00</a:t>
            </a:r>
          </a:p>
        </p:txBody>
      </p:sp>
      <p:sp>
        <p:nvSpPr>
          <p:cNvPr id="77" name="Espaço Reservado para Texto 2">
            <a:extLst>
              <a:ext uri="{FF2B5EF4-FFF2-40B4-BE49-F238E27FC236}">
                <a16:creationId xmlns:a16="http://schemas.microsoft.com/office/drawing/2014/main" id="{13715465-B92E-FB44-9700-8807EAD38232}"/>
              </a:ext>
            </a:extLst>
          </p:cNvPr>
          <p:cNvSpPr>
            <a:spLocks noGrp="1"/>
          </p:cNvSpPr>
          <p:nvPr>
            <p:ph type="body" idx="42" hasCustomPrompt="1"/>
          </p:nvPr>
        </p:nvSpPr>
        <p:spPr>
          <a:xfrm>
            <a:off x="7308786" y="1925794"/>
            <a:ext cx="3670137"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Chapter (font 28)</a:t>
            </a:r>
          </a:p>
        </p:txBody>
      </p:sp>
      <p:sp>
        <p:nvSpPr>
          <p:cNvPr id="78" name="Espaço Reservado para Texto 2">
            <a:extLst>
              <a:ext uri="{FF2B5EF4-FFF2-40B4-BE49-F238E27FC236}">
                <a16:creationId xmlns:a16="http://schemas.microsoft.com/office/drawing/2014/main" id="{A760BBB4-8644-BB4E-A40E-ADD8CBF20F0F}"/>
              </a:ext>
            </a:extLst>
          </p:cNvPr>
          <p:cNvSpPr>
            <a:spLocks noGrp="1"/>
          </p:cNvSpPr>
          <p:nvPr>
            <p:ph type="body" idx="43" hasCustomPrompt="1"/>
          </p:nvPr>
        </p:nvSpPr>
        <p:spPr>
          <a:xfrm>
            <a:off x="7311402" y="2247164"/>
            <a:ext cx="3662227" cy="397761"/>
          </a:xfrm>
        </p:spPr>
        <p:txBody>
          <a:bodyPr anchor="t" anchorCtr="0">
            <a:noAutofit/>
          </a:bodyPr>
          <a:lstStyle>
            <a:lvl1pPr marL="0" indent="0">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Chapter description (font 14)</a:t>
            </a:r>
          </a:p>
        </p:txBody>
      </p:sp>
      <p:sp>
        <p:nvSpPr>
          <p:cNvPr id="79" name="Espaço Reservado para Texto 2">
            <a:extLst>
              <a:ext uri="{FF2B5EF4-FFF2-40B4-BE49-F238E27FC236}">
                <a16:creationId xmlns:a16="http://schemas.microsoft.com/office/drawing/2014/main" id="{04CD5BE6-62DB-3042-9F63-152655565801}"/>
              </a:ext>
            </a:extLst>
          </p:cNvPr>
          <p:cNvSpPr>
            <a:spLocks noGrp="1"/>
          </p:cNvSpPr>
          <p:nvPr>
            <p:ph type="body" idx="44" hasCustomPrompt="1"/>
          </p:nvPr>
        </p:nvSpPr>
        <p:spPr>
          <a:xfrm>
            <a:off x="6615104" y="4223385"/>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00</a:t>
            </a:r>
          </a:p>
        </p:txBody>
      </p:sp>
      <p:sp>
        <p:nvSpPr>
          <p:cNvPr id="80" name="Espaço Reservado para Texto 2">
            <a:extLst>
              <a:ext uri="{FF2B5EF4-FFF2-40B4-BE49-F238E27FC236}">
                <a16:creationId xmlns:a16="http://schemas.microsoft.com/office/drawing/2014/main" id="{5B9923B5-6869-4C44-B520-FA4F396D2ADB}"/>
              </a:ext>
            </a:extLst>
          </p:cNvPr>
          <p:cNvSpPr>
            <a:spLocks noGrp="1"/>
          </p:cNvSpPr>
          <p:nvPr>
            <p:ph type="body" idx="45" hasCustomPrompt="1"/>
          </p:nvPr>
        </p:nvSpPr>
        <p:spPr>
          <a:xfrm>
            <a:off x="7308787" y="4227544"/>
            <a:ext cx="3669484"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Chapter (font 28)</a:t>
            </a:r>
          </a:p>
        </p:txBody>
      </p:sp>
      <p:sp>
        <p:nvSpPr>
          <p:cNvPr id="81" name="Espaço Reservado para Texto 2">
            <a:extLst>
              <a:ext uri="{FF2B5EF4-FFF2-40B4-BE49-F238E27FC236}">
                <a16:creationId xmlns:a16="http://schemas.microsoft.com/office/drawing/2014/main" id="{DD40BA94-AC2D-4245-8D22-FA02670B2EA3}"/>
              </a:ext>
            </a:extLst>
          </p:cNvPr>
          <p:cNvSpPr>
            <a:spLocks noGrp="1"/>
          </p:cNvSpPr>
          <p:nvPr>
            <p:ph type="body" idx="46" hasCustomPrompt="1"/>
          </p:nvPr>
        </p:nvSpPr>
        <p:spPr>
          <a:xfrm>
            <a:off x="7311403" y="4548914"/>
            <a:ext cx="3661576" cy="397761"/>
          </a:xfrm>
        </p:spPr>
        <p:txBody>
          <a:bodyPr anchor="t" anchorCtr="0">
            <a:noAutofit/>
          </a:bodyPr>
          <a:lstStyle>
            <a:lvl1pPr marL="0" indent="0">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Chapter description (font 14)</a:t>
            </a:r>
          </a:p>
        </p:txBody>
      </p:sp>
      <p:sp>
        <p:nvSpPr>
          <p:cNvPr id="82" name="Espaço Reservado para Texto 2">
            <a:extLst>
              <a:ext uri="{FF2B5EF4-FFF2-40B4-BE49-F238E27FC236}">
                <a16:creationId xmlns:a16="http://schemas.microsoft.com/office/drawing/2014/main" id="{6D4F76CE-F86B-0F4B-805B-DC1821692583}"/>
              </a:ext>
            </a:extLst>
          </p:cNvPr>
          <p:cNvSpPr>
            <a:spLocks noGrp="1"/>
          </p:cNvSpPr>
          <p:nvPr>
            <p:ph type="body" idx="47" hasCustomPrompt="1"/>
          </p:nvPr>
        </p:nvSpPr>
        <p:spPr>
          <a:xfrm>
            <a:off x="2330387" y="2247164"/>
            <a:ext cx="3662227" cy="397761"/>
          </a:xfrm>
        </p:spPr>
        <p:txBody>
          <a:bodyPr anchor="t" anchorCtr="0">
            <a:noAutofit/>
          </a:bodyPr>
          <a:lstStyle>
            <a:lvl1pPr marL="0" indent="0">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Chapter description (font 14)</a:t>
            </a:r>
          </a:p>
        </p:txBody>
      </p:sp>
      <p:sp>
        <p:nvSpPr>
          <p:cNvPr id="86" name="Espaço Reservado para Texto 2">
            <a:extLst>
              <a:ext uri="{FF2B5EF4-FFF2-40B4-BE49-F238E27FC236}">
                <a16:creationId xmlns:a16="http://schemas.microsoft.com/office/drawing/2014/main" id="{3F01B6A7-C2DD-294A-9A83-4D9DEDE0B1C4}"/>
              </a:ext>
            </a:extLst>
          </p:cNvPr>
          <p:cNvSpPr>
            <a:spLocks noGrp="1"/>
          </p:cNvSpPr>
          <p:nvPr>
            <p:ph type="body" idx="1" hasCustomPrompt="1"/>
          </p:nvPr>
        </p:nvSpPr>
        <p:spPr>
          <a:xfrm>
            <a:off x="630220" y="379434"/>
            <a:ext cx="3427875" cy="454353"/>
          </a:xfrm>
        </p:spPr>
        <p:txBody>
          <a:bodyPr anchor="t" anchorCtr="0">
            <a:noAutofit/>
          </a:bodyPr>
          <a:lstStyle>
            <a:lvl1pPr marL="0" indent="0">
              <a:buNone/>
              <a:defRPr sz="3200" b="1">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Index (font 32)</a:t>
            </a:r>
          </a:p>
        </p:txBody>
      </p:sp>
      <p:sp>
        <p:nvSpPr>
          <p:cNvPr id="4" name="Date Placeholder 3">
            <a:extLst>
              <a:ext uri="{FF2B5EF4-FFF2-40B4-BE49-F238E27FC236}">
                <a16:creationId xmlns:a16="http://schemas.microsoft.com/office/drawing/2014/main" id="{86329E4D-B696-2546-80DB-E8E2973BC59B}"/>
              </a:ext>
            </a:extLst>
          </p:cNvPr>
          <p:cNvSpPr>
            <a:spLocks noGrp="1"/>
          </p:cNvSpPr>
          <p:nvPr>
            <p:ph type="dt" sz="half" idx="48"/>
          </p:nvPr>
        </p:nvSpPr>
        <p:spPr/>
        <p:txBody>
          <a:bodyPr/>
          <a:lstStyle/>
          <a:p>
            <a:fld id="{C62BDB9C-98A7-6947-B035-93B3EDFFAF54}" type="datetime4">
              <a:rPr lang="en-US" smtClean="0"/>
              <a:t>December 1, 2019</a:t>
            </a:fld>
            <a:endParaRPr lang="en-US" dirty="0"/>
          </a:p>
        </p:txBody>
      </p:sp>
      <p:sp>
        <p:nvSpPr>
          <p:cNvPr id="5" name="Footer Placeholder 4">
            <a:extLst>
              <a:ext uri="{FF2B5EF4-FFF2-40B4-BE49-F238E27FC236}">
                <a16:creationId xmlns:a16="http://schemas.microsoft.com/office/drawing/2014/main" id="{77A148A8-4917-B443-B62F-C2063EB56E02}"/>
              </a:ext>
            </a:extLst>
          </p:cNvPr>
          <p:cNvSpPr>
            <a:spLocks noGrp="1"/>
          </p:cNvSpPr>
          <p:nvPr>
            <p:ph type="ftr" sz="quarter" idx="49"/>
          </p:nvPr>
        </p:nvSpPr>
        <p:spPr/>
        <p:txBody>
          <a:bodyPr/>
          <a:lstStyle/>
          <a:p>
            <a:pPr algn="r"/>
            <a:r>
              <a:rPr lang="en-US"/>
              <a:t>everis © 2018</a:t>
            </a:r>
            <a:endParaRPr lang="en-US" dirty="0"/>
          </a:p>
        </p:txBody>
      </p:sp>
      <p:sp>
        <p:nvSpPr>
          <p:cNvPr id="6" name="Slide Number Placeholder 5">
            <a:extLst>
              <a:ext uri="{FF2B5EF4-FFF2-40B4-BE49-F238E27FC236}">
                <a16:creationId xmlns:a16="http://schemas.microsoft.com/office/drawing/2014/main" id="{01B57601-FCA7-4A4A-843C-ACE1A1A086DB}"/>
              </a:ext>
            </a:extLst>
          </p:cNvPr>
          <p:cNvSpPr>
            <a:spLocks noGrp="1"/>
          </p:cNvSpPr>
          <p:nvPr>
            <p:ph type="sldNum" sz="quarter" idx="50"/>
          </p:nvPr>
        </p:nvSpPr>
        <p:spPr/>
        <p:txBody>
          <a:bodyPr/>
          <a:lstStyle/>
          <a:p>
            <a:fld id="{AD6D3279-9C4E-C94A-B134-5F196FB90914}" type="slidenum">
              <a:rPr lang="en-US" smtClean="0"/>
              <a:pPr/>
              <a:t>‹Nº›</a:t>
            </a:fld>
            <a:endParaRPr lang="en-US" dirty="0"/>
          </a:p>
        </p:txBody>
      </p:sp>
    </p:spTree>
    <p:extLst>
      <p:ext uri="{BB962C8B-B14F-4D97-AF65-F5344CB8AC3E}">
        <p14:creationId xmlns:p14="http://schemas.microsoft.com/office/powerpoint/2010/main" val="1538844947"/>
      </p:ext>
    </p:extLst>
  </p:cSld>
  <p:clrMapOvr>
    <a:masterClrMapping/>
  </p:clrMapOvr>
  <p:transition spd="slow">
    <p:push dir="u"/>
  </p:transition>
  <p:extLst>
    <p:ext uri="{DCECCB84-F9BA-43D5-87BE-67443E8EF086}">
      <p15:sldGuideLst xmlns:p15="http://schemas.microsoft.com/office/powerpoint/2012/main">
        <p15:guide id="1" orient="horz" pos="527" userDrawn="1">
          <p15:clr>
            <a:srgbClr val="FBAE40"/>
          </p15:clr>
        </p15:guide>
        <p15:guide id="2" pos="2275" userDrawn="1">
          <p15:clr>
            <a:srgbClr val="C35EA4"/>
          </p15:clr>
        </p15:guide>
        <p15:guide id="3" pos="461" userDrawn="1">
          <p15:clr>
            <a:srgbClr val="FBAE40"/>
          </p15:clr>
        </p15:guide>
        <p15:guide id="4" orient="horz" pos="2228" userDrawn="1">
          <p15:clr>
            <a:srgbClr val="FBAE40"/>
          </p15:clr>
        </p15:guide>
        <p15:guide id="5" orient="horz" pos="2001" userDrawn="1">
          <p15:clr>
            <a:srgbClr val="FBAE40"/>
          </p15:clr>
        </p15:guide>
        <p15:guide id="6" orient="horz" pos="1207" userDrawn="1">
          <p15:clr>
            <a:srgbClr val="FBAE40"/>
          </p15:clr>
        </p15:guide>
        <p15:guide id="7" orient="horz" pos="2682" userDrawn="1">
          <p15:clr>
            <a:srgbClr val="FBAE40"/>
          </p15:clr>
        </p15:guide>
        <p15:guide id="8" orient="horz" pos="23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spirational sentence">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F876A4B7-3CFC-BB46-B8A3-2A7DB9EE0A98}"/>
              </a:ext>
            </a:extLst>
          </p:cNvPr>
          <p:cNvPicPr>
            <a:picLocks noChangeAspect="1"/>
          </p:cNvPicPr>
          <p:nvPr userDrawn="1"/>
        </p:nvPicPr>
        <p:blipFill rotWithShape="1">
          <a:blip r:embed="rId2"/>
          <a:srcRect l="3218" t="3435" r="2651" b="3387"/>
          <a:stretch/>
        </p:blipFill>
        <p:spPr>
          <a:xfrm>
            <a:off x="-123568" y="-53590"/>
            <a:ext cx="12418541" cy="6921045"/>
          </a:xfrm>
          <a:prstGeom prst="rect">
            <a:avLst/>
          </a:prstGeom>
        </p:spPr>
      </p:pic>
      <p:pic>
        <p:nvPicPr>
          <p:cNvPr id="11" name="Imagem 10">
            <a:extLst>
              <a:ext uri="{FF2B5EF4-FFF2-40B4-BE49-F238E27FC236}">
                <a16:creationId xmlns:a16="http://schemas.microsoft.com/office/drawing/2014/main" id="{13CE2354-14B4-1048-84D7-3468143FAA56}"/>
              </a:ext>
            </a:extLst>
          </p:cNvPr>
          <p:cNvPicPr>
            <a:picLocks noChangeAspect="1"/>
          </p:cNvPicPr>
          <p:nvPr userDrawn="1"/>
        </p:nvPicPr>
        <p:blipFill rotWithShape="1">
          <a:blip r:embed="rId3"/>
          <a:srcRect r="2843"/>
          <a:stretch/>
        </p:blipFill>
        <p:spPr>
          <a:xfrm>
            <a:off x="10344703" y="5821"/>
            <a:ext cx="1838512" cy="1270000"/>
          </a:xfrm>
          <a:prstGeom prst="rect">
            <a:avLst/>
          </a:prstGeom>
        </p:spPr>
      </p:pic>
      <p:sp>
        <p:nvSpPr>
          <p:cNvPr id="8" name="Título 1">
            <a:extLst>
              <a:ext uri="{FF2B5EF4-FFF2-40B4-BE49-F238E27FC236}">
                <a16:creationId xmlns:a16="http://schemas.microsoft.com/office/drawing/2014/main" id="{E5D3F27B-F11C-6941-B007-92604363C626}"/>
              </a:ext>
            </a:extLst>
          </p:cNvPr>
          <p:cNvSpPr>
            <a:spLocks noGrp="1"/>
          </p:cNvSpPr>
          <p:nvPr>
            <p:ph type="ctrTitle" hasCustomPrompt="1"/>
          </p:nvPr>
        </p:nvSpPr>
        <p:spPr>
          <a:xfrm>
            <a:off x="1527736" y="1727044"/>
            <a:ext cx="6445832" cy="1533904"/>
          </a:xfrm>
        </p:spPr>
        <p:txBody>
          <a:bodyPr anchor="t" anchorCtr="0">
            <a:noAutofit/>
          </a:bodyPr>
          <a:lstStyle>
            <a:lvl1pPr algn="l">
              <a:defRPr sz="4000">
                <a:solidFill>
                  <a:schemeClr val="bg1"/>
                </a:solidFill>
                <a:latin typeface="Century Gothic" panose="020B0502020202020204" pitchFamily="34" charset="0"/>
              </a:defRPr>
            </a:lvl1pPr>
          </a:lstStyle>
          <a:p>
            <a:r>
              <a:rPr lang="en-US" noProof="0" dirty="0"/>
              <a:t>Inspirational sentence – up to 2 lines (font 40)</a:t>
            </a:r>
          </a:p>
        </p:txBody>
      </p:sp>
      <p:sp>
        <p:nvSpPr>
          <p:cNvPr id="9" name="Subtítulo 2">
            <a:extLst>
              <a:ext uri="{FF2B5EF4-FFF2-40B4-BE49-F238E27FC236}">
                <a16:creationId xmlns:a16="http://schemas.microsoft.com/office/drawing/2014/main" id="{9733A14A-6D10-0E41-920E-D1A4E9187C18}"/>
              </a:ext>
            </a:extLst>
          </p:cNvPr>
          <p:cNvSpPr>
            <a:spLocks noGrp="1"/>
          </p:cNvSpPr>
          <p:nvPr>
            <p:ph type="subTitle" idx="1" hasCustomPrompt="1"/>
          </p:nvPr>
        </p:nvSpPr>
        <p:spPr>
          <a:xfrm>
            <a:off x="1527737" y="3896824"/>
            <a:ext cx="4889996" cy="1655762"/>
          </a:xfrm>
        </p:spPr>
        <p:txBody>
          <a:bodyPr>
            <a:noAutofit/>
          </a:bodyPr>
          <a:lstStyle>
            <a:lvl1pPr marL="0" indent="0" algn="l">
              <a:lnSpc>
                <a:spcPct val="100000"/>
              </a:lnSpc>
              <a:buNone/>
              <a:defRPr sz="20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Complementary text – up to 2 lines (font 20)</a:t>
            </a:r>
          </a:p>
        </p:txBody>
      </p:sp>
      <p:sp>
        <p:nvSpPr>
          <p:cNvPr id="2" name="Date Placeholder 1">
            <a:extLst>
              <a:ext uri="{FF2B5EF4-FFF2-40B4-BE49-F238E27FC236}">
                <a16:creationId xmlns:a16="http://schemas.microsoft.com/office/drawing/2014/main" id="{1B465E95-2624-1948-AF11-AC989C112965}"/>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n-US" smtClean="0"/>
              <a:pPr/>
              <a:t>December 1, 2019</a:t>
            </a:fld>
            <a:endParaRPr lang="en-US" dirty="0"/>
          </a:p>
        </p:txBody>
      </p:sp>
      <p:sp>
        <p:nvSpPr>
          <p:cNvPr id="3" name="Footer Placeholder 2">
            <a:extLst>
              <a:ext uri="{FF2B5EF4-FFF2-40B4-BE49-F238E27FC236}">
                <a16:creationId xmlns:a16="http://schemas.microsoft.com/office/drawing/2014/main" id="{CD16C099-6FF0-E849-BF2C-6B3033F9B2A1}"/>
              </a:ext>
            </a:extLst>
          </p:cNvPr>
          <p:cNvSpPr>
            <a:spLocks noGrp="1"/>
          </p:cNvSpPr>
          <p:nvPr>
            <p:ph type="ftr" sz="quarter" idx="11"/>
          </p:nvPr>
        </p:nvSpPr>
        <p:spPr/>
        <p:txBody>
          <a:bodyPr/>
          <a:lstStyle>
            <a:lvl1pPr>
              <a:defRPr>
                <a:solidFill>
                  <a:schemeClr val="bg1"/>
                </a:solidFill>
              </a:defRPr>
            </a:lvl1pPr>
          </a:lstStyle>
          <a:p>
            <a:pPr algn="r"/>
            <a:r>
              <a:rPr lang="en-US" dirty="0"/>
              <a:t>everis © 2018</a:t>
            </a:r>
          </a:p>
        </p:txBody>
      </p:sp>
      <p:sp>
        <p:nvSpPr>
          <p:cNvPr id="4" name="Slide Number Placeholder 3">
            <a:extLst>
              <a:ext uri="{FF2B5EF4-FFF2-40B4-BE49-F238E27FC236}">
                <a16:creationId xmlns:a16="http://schemas.microsoft.com/office/drawing/2014/main" id="{67316DF2-B54D-3E4A-A029-4CB52FA67A34}"/>
              </a:ext>
            </a:extLst>
          </p:cNvPr>
          <p:cNvSpPr>
            <a:spLocks noGrp="1"/>
          </p:cNvSpPr>
          <p:nvPr>
            <p:ph type="sldNum" sz="quarter" idx="12"/>
          </p:nvPr>
        </p:nvSpPr>
        <p:spPr/>
        <p:txBody>
          <a:bodyPr/>
          <a:lstStyle>
            <a:lvl1pPr>
              <a:defRPr>
                <a:solidFill>
                  <a:schemeClr val="bg1"/>
                </a:solidFill>
              </a:defRPr>
            </a:lvl1pPr>
          </a:lstStyle>
          <a:p>
            <a:fld id="{AD6D3279-9C4E-C94A-B134-5F196FB90914}" type="slidenum">
              <a:rPr lang="en-US" smtClean="0"/>
              <a:pPr/>
              <a:t>‹Nº›</a:t>
            </a:fld>
            <a:endParaRPr lang="en-US" dirty="0"/>
          </a:p>
        </p:txBody>
      </p:sp>
    </p:spTree>
    <p:extLst>
      <p:ext uri="{BB962C8B-B14F-4D97-AF65-F5344CB8AC3E}">
        <p14:creationId xmlns:p14="http://schemas.microsoft.com/office/powerpoint/2010/main" val="266736244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1 column">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654113" y="2257568"/>
            <a:ext cx="10395910" cy="3685848"/>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noProof="0" dirty="0"/>
              <a:t>Text – up to 10 lines (font 16)</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654113" y="379434"/>
            <a:ext cx="10128186" cy="454353"/>
          </a:xfrm>
        </p:spPr>
        <p:txBody>
          <a:bodyPr anchor="t" anchorCtr="0">
            <a:noAutofit/>
          </a:bodyPr>
          <a:lstStyle>
            <a:lvl1pPr marL="0" indent="0">
              <a:buNone/>
              <a:defRPr sz="3200" b="1">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Title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654112" y="1082687"/>
            <a:ext cx="10128187" cy="877867"/>
          </a:xfrm>
        </p:spPr>
        <p:txBody>
          <a:bodyPr anchor="t" anchorCtr="0">
            <a:noAutofit/>
          </a:bodyPr>
          <a:lstStyle>
            <a:lvl1pPr marL="0" indent="0">
              <a:lnSpc>
                <a:spcPct val="100000"/>
              </a:lnSpc>
              <a:buNone/>
              <a:defRPr sz="2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Subtitle or short description (optional), up to 2 lines (font 24)</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n-US" smtClean="0"/>
              <a:t>December 1, 2019</a:t>
            </a:fld>
            <a:endParaRPr lang="en-US" dirty="0"/>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lang="en-US"/>
              <a:t>everis © 2018</a:t>
            </a:r>
            <a:endParaRPr lang="en-US" dirty="0"/>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lang="en-US" smtClean="0"/>
              <a:pPr/>
              <a:t>‹Nº›</a:t>
            </a:fld>
            <a:endParaRPr lang="en-US" dirty="0"/>
          </a:p>
        </p:txBody>
      </p:sp>
      <p:pic>
        <p:nvPicPr>
          <p:cNvPr id="9" name="Imagem 8">
            <a:extLst>
              <a:ext uri="{FF2B5EF4-FFF2-40B4-BE49-F238E27FC236}">
                <a16:creationId xmlns:a16="http://schemas.microsoft.com/office/drawing/2014/main" id="{773FE963-DEC4-6A4F-B6E8-AA2641534483}"/>
              </a:ext>
            </a:extLst>
          </p:cNvPr>
          <p:cNvPicPr>
            <a:picLocks noChangeAspect="1"/>
          </p:cNvPicPr>
          <p:nvPr userDrawn="1"/>
        </p:nvPicPr>
        <p:blipFill>
          <a:blip r:embed="rId2"/>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1792918348"/>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 1 column + key sentence">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654113" y="2257568"/>
            <a:ext cx="10395909" cy="3015978"/>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noProof="0" dirty="0"/>
              <a:t>Text – up to 10 lines (font 16)</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654113" y="379434"/>
            <a:ext cx="10128186" cy="454353"/>
          </a:xfrm>
        </p:spPr>
        <p:txBody>
          <a:bodyPr anchor="t" anchorCtr="0">
            <a:noAutofit/>
          </a:bodyPr>
          <a:lstStyle>
            <a:lvl1pPr marL="0" indent="0">
              <a:buNone/>
              <a:defRPr sz="3200" b="1">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Title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654112" y="1082687"/>
            <a:ext cx="10128187" cy="877867"/>
          </a:xfrm>
        </p:spPr>
        <p:txBody>
          <a:bodyPr anchor="t" anchorCtr="0">
            <a:noAutofit/>
          </a:bodyPr>
          <a:lstStyle>
            <a:lvl1pPr marL="0" indent="0">
              <a:lnSpc>
                <a:spcPct val="100000"/>
              </a:lnSpc>
              <a:buNone/>
              <a:defRPr sz="2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Subtitle or short description (optional), up to 2 lines (font 24)</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n-US" smtClean="0"/>
              <a:t>December 1, 2019</a:t>
            </a:fld>
            <a:endParaRPr lang="en-US" dirty="0"/>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lang="en-US"/>
              <a:t>everis © 2018</a:t>
            </a:r>
            <a:endParaRPr lang="en-US" dirty="0"/>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lang="en-US" smtClean="0"/>
              <a:pPr/>
              <a:t>‹Nº›</a:t>
            </a:fld>
            <a:endParaRPr lang="en-US" dirty="0"/>
          </a:p>
        </p:txBody>
      </p:sp>
      <p:sp>
        <p:nvSpPr>
          <p:cNvPr id="9" name="Espaço Reservado para Texto 2">
            <a:extLst>
              <a:ext uri="{FF2B5EF4-FFF2-40B4-BE49-F238E27FC236}">
                <a16:creationId xmlns:a16="http://schemas.microsoft.com/office/drawing/2014/main" id="{C5412F41-A2FD-2E4C-B207-9FEE78669726}"/>
              </a:ext>
            </a:extLst>
          </p:cNvPr>
          <p:cNvSpPr>
            <a:spLocks noGrp="1"/>
          </p:cNvSpPr>
          <p:nvPr>
            <p:ph type="body" idx="36" hasCustomPrompt="1"/>
          </p:nvPr>
        </p:nvSpPr>
        <p:spPr>
          <a:xfrm>
            <a:off x="654113" y="5411615"/>
            <a:ext cx="10395910" cy="531801"/>
          </a:xfrm>
        </p:spPr>
        <p:txBody>
          <a:bodyPr anchor="ctr" anchorCtr="0">
            <a:noAutofit/>
          </a:bodyPr>
          <a:lstStyle>
            <a:lvl1pPr marL="0" indent="0" algn="ctr">
              <a:lnSpc>
                <a:spcPct val="100000"/>
              </a:lnSpc>
              <a:buNone/>
              <a:defRPr lang="pt-BR" sz="2400" smtClean="0">
                <a:solidFill>
                  <a:srgbClr val="27B9BE"/>
                </a:solidFill>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solidFill>
                  <a:srgbClr val="27B9BE"/>
                </a:solidFill>
                <a:effectLst/>
                <a:latin typeface="Century Gothic" panose="020B0502020202020204" pitchFamily="34" charset="0"/>
              </a:rPr>
              <a:t>Key phrase, the central idea of your slide (optional) – Font 24</a:t>
            </a:r>
          </a:p>
        </p:txBody>
      </p:sp>
      <p:pic>
        <p:nvPicPr>
          <p:cNvPr id="10" name="Imagem 9">
            <a:extLst>
              <a:ext uri="{FF2B5EF4-FFF2-40B4-BE49-F238E27FC236}">
                <a16:creationId xmlns:a16="http://schemas.microsoft.com/office/drawing/2014/main" id="{1031ECE4-BAE9-E342-A8BF-9E3756033931}"/>
              </a:ext>
            </a:extLst>
          </p:cNvPr>
          <p:cNvPicPr>
            <a:picLocks noChangeAspect="1"/>
          </p:cNvPicPr>
          <p:nvPr userDrawn="1"/>
        </p:nvPicPr>
        <p:blipFill>
          <a:blip r:embed="rId2"/>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1173773212"/>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2 column">
    <p:spTree>
      <p:nvGrpSpPr>
        <p:cNvPr id="1" name=""/>
        <p:cNvGrpSpPr/>
        <p:nvPr/>
      </p:nvGrpSpPr>
      <p:grpSpPr>
        <a:xfrm>
          <a:off x="0" y="0"/>
          <a:ext cx="0" cy="0"/>
          <a:chOff x="0" y="0"/>
          <a:chExt cx="0" cy="0"/>
        </a:xfrm>
      </p:grpSpPr>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654113" y="379434"/>
            <a:ext cx="10128186" cy="454353"/>
          </a:xfrm>
        </p:spPr>
        <p:txBody>
          <a:bodyPr anchor="t" anchorCtr="0">
            <a:noAutofit/>
          </a:bodyPr>
          <a:lstStyle>
            <a:lvl1pPr marL="0" indent="0">
              <a:buNone/>
              <a:defRPr sz="3200" b="1">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Title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654112" y="1082687"/>
            <a:ext cx="10128187" cy="877867"/>
          </a:xfrm>
        </p:spPr>
        <p:txBody>
          <a:bodyPr anchor="t" anchorCtr="0">
            <a:noAutofit/>
          </a:bodyPr>
          <a:lstStyle>
            <a:lvl1pPr marL="0" indent="0">
              <a:lnSpc>
                <a:spcPct val="100000"/>
              </a:lnSpc>
              <a:buNone/>
              <a:defRPr sz="2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Subtitle or short description (optional), up to 2 lines (font 24)</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n-US" smtClean="0"/>
              <a:t>December 1, 2019</a:t>
            </a:fld>
            <a:endParaRPr lang="en-US" dirty="0"/>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lang="en-US"/>
              <a:t>everis © 2018</a:t>
            </a:r>
            <a:endParaRPr lang="en-US" dirty="0"/>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lang="en-US" smtClean="0"/>
              <a:pPr/>
              <a:t>‹Nº›</a:t>
            </a:fld>
            <a:endParaRPr lang="en-US" dirty="0"/>
          </a:p>
        </p:txBody>
      </p:sp>
      <p:sp>
        <p:nvSpPr>
          <p:cNvPr id="9" name="Espaço Reservado para Conteúdo 2">
            <a:extLst>
              <a:ext uri="{FF2B5EF4-FFF2-40B4-BE49-F238E27FC236}">
                <a16:creationId xmlns:a16="http://schemas.microsoft.com/office/drawing/2014/main" id="{563A05BC-3619-9D4E-90F6-458F2EDE583B}"/>
              </a:ext>
            </a:extLst>
          </p:cNvPr>
          <p:cNvSpPr>
            <a:spLocks noGrp="1"/>
          </p:cNvSpPr>
          <p:nvPr>
            <p:ph sz="half" idx="36" hasCustomPrompt="1"/>
          </p:nvPr>
        </p:nvSpPr>
        <p:spPr>
          <a:xfrm>
            <a:off x="654112" y="2257568"/>
            <a:ext cx="5084383" cy="367875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noProof="0" dirty="0"/>
              <a:t>Text – up to 10 lines (font 16)</a:t>
            </a:r>
          </a:p>
          <a:p>
            <a:pPr lvl="0"/>
            <a:endParaRPr lang="en-US" noProof="0" dirty="0"/>
          </a:p>
          <a:p>
            <a:pPr lvl="0"/>
            <a:endParaRPr lang="en-US" noProof="0" dirty="0"/>
          </a:p>
        </p:txBody>
      </p:sp>
      <p:sp>
        <p:nvSpPr>
          <p:cNvPr id="11" name="Espaço Reservado para Conteúdo 2">
            <a:extLst>
              <a:ext uri="{FF2B5EF4-FFF2-40B4-BE49-F238E27FC236}">
                <a16:creationId xmlns:a16="http://schemas.microsoft.com/office/drawing/2014/main" id="{B034F5E3-4903-FC4B-9CA5-F906B863FB10}"/>
              </a:ext>
            </a:extLst>
          </p:cNvPr>
          <p:cNvSpPr>
            <a:spLocks noGrp="1"/>
          </p:cNvSpPr>
          <p:nvPr>
            <p:ph sz="half" idx="37" hasCustomPrompt="1"/>
          </p:nvPr>
        </p:nvSpPr>
        <p:spPr>
          <a:xfrm>
            <a:off x="5968314" y="2257568"/>
            <a:ext cx="5081708" cy="3678750"/>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noProof="0" dirty="0"/>
              <a:t>Text – up to 10 lines (font 16)</a:t>
            </a:r>
          </a:p>
          <a:p>
            <a:pPr lvl="0"/>
            <a:endParaRPr lang="en-US" noProof="0" dirty="0"/>
          </a:p>
          <a:p>
            <a:pPr lvl="0"/>
            <a:endParaRPr lang="en-US" noProof="0" dirty="0"/>
          </a:p>
        </p:txBody>
      </p:sp>
      <p:pic>
        <p:nvPicPr>
          <p:cNvPr id="10" name="Imagem 9">
            <a:extLst>
              <a:ext uri="{FF2B5EF4-FFF2-40B4-BE49-F238E27FC236}">
                <a16:creationId xmlns:a16="http://schemas.microsoft.com/office/drawing/2014/main" id="{0B50B1F7-21EF-EA4D-9017-F92EFFB50BB7}"/>
              </a:ext>
            </a:extLst>
          </p:cNvPr>
          <p:cNvPicPr>
            <a:picLocks noChangeAspect="1"/>
          </p:cNvPicPr>
          <p:nvPr userDrawn="1"/>
        </p:nvPicPr>
        <p:blipFill>
          <a:blip r:embed="rId2"/>
          <a:stretch>
            <a:fillRect/>
          </a:stretch>
        </p:blipFill>
        <p:spPr>
          <a:xfrm>
            <a:off x="10272937" y="26862"/>
            <a:ext cx="1929223" cy="1291891"/>
          </a:xfrm>
          <a:prstGeom prst="rect">
            <a:avLst/>
          </a:prstGeom>
        </p:spPr>
      </p:pic>
    </p:spTree>
    <p:extLst>
      <p:ext uri="{BB962C8B-B14F-4D97-AF65-F5344CB8AC3E}">
        <p14:creationId xmlns:p14="http://schemas.microsoft.com/office/powerpoint/2010/main" val="2068000811"/>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079AAE5-249D-7C44-8920-98E4F94FEA0E}"/>
              </a:ext>
            </a:extLst>
          </p:cNvPr>
          <p:cNvSpPr>
            <a:spLocks noGrp="1"/>
          </p:cNvSpPr>
          <p:nvPr>
            <p:ph type="title"/>
          </p:nvPr>
        </p:nvSpPr>
        <p:spPr>
          <a:xfrm>
            <a:off x="654113" y="365125"/>
            <a:ext cx="10395909" cy="1325563"/>
          </a:xfrm>
          <a:prstGeom prst="rect">
            <a:avLst/>
          </a:prstGeom>
        </p:spPr>
        <p:txBody>
          <a:bodyPr vert="horz" lIns="91440" tIns="45720" rIns="91440" bIns="45720" rtlCol="0" anchor="ctr">
            <a:normAutofit/>
          </a:bodyPr>
          <a:lstStyle/>
          <a:p>
            <a:r>
              <a:rPr lang="en-US" noProof="0" dirty="0"/>
              <a:t>Title</a:t>
            </a:r>
          </a:p>
        </p:txBody>
      </p:sp>
      <p:sp>
        <p:nvSpPr>
          <p:cNvPr id="3" name="Espaço Reservado para Texto 2">
            <a:extLst>
              <a:ext uri="{FF2B5EF4-FFF2-40B4-BE49-F238E27FC236}">
                <a16:creationId xmlns:a16="http://schemas.microsoft.com/office/drawing/2014/main" id="{78BAB685-A8E4-874D-9569-04ED3339CDC8}"/>
              </a:ext>
            </a:extLst>
          </p:cNvPr>
          <p:cNvSpPr>
            <a:spLocks noGrp="1"/>
          </p:cNvSpPr>
          <p:nvPr>
            <p:ph type="body" idx="1"/>
          </p:nvPr>
        </p:nvSpPr>
        <p:spPr>
          <a:xfrm>
            <a:off x="654113" y="1825625"/>
            <a:ext cx="10395909" cy="4351338"/>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pPr>
            <a:r>
              <a:rPr lang="en-US" noProof="0" dirty="0"/>
              <a:t>Content</a:t>
            </a:r>
          </a:p>
          <a:p>
            <a:pPr marL="228600" marR="0" lvl="0" indent="-228600" algn="l" defTabSz="914400" rtl="0" eaLnBrk="1" fontAlgn="auto" latinLnBrk="0" hangingPunct="1">
              <a:lnSpc>
                <a:spcPct val="90000"/>
              </a:lnSpc>
              <a:spcBef>
                <a:spcPts val="1000"/>
              </a:spcBef>
              <a:spcAft>
                <a:spcPts val="0"/>
              </a:spcAft>
              <a:buClrTx/>
              <a:buSzTx/>
              <a:tabLst/>
            </a:pPr>
            <a:r>
              <a:rPr lang="en-US" noProof="0" dirty="0"/>
              <a:t>Content</a:t>
            </a:r>
          </a:p>
          <a:p>
            <a:pPr marL="685800" marR="0" lvl="1" indent="-228600" algn="l" defTabSz="914400" rtl="0" eaLnBrk="1" fontAlgn="auto" latinLnBrk="0" hangingPunct="1">
              <a:lnSpc>
                <a:spcPct val="90000"/>
              </a:lnSpc>
              <a:spcBef>
                <a:spcPts val="1000"/>
              </a:spcBef>
              <a:spcAft>
                <a:spcPts val="0"/>
              </a:spcAft>
              <a:buClrTx/>
              <a:buSzTx/>
              <a:tabLst/>
            </a:pPr>
            <a:r>
              <a:rPr lang="en-US" noProof="0" dirty="0"/>
              <a:t>Content</a:t>
            </a:r>
          </a:p>
          <a:p>
            <a:pPr marL="1143000" marR="0" lvl="2" indent="-228600" algn="l" defTabSz="914400" rtl="0" eaLnBrk="1" fontAlgn="auto" latinLnBrk="0" hangingPunct="1">
              <a:lnSpc>
                <a:spcPct val="90000"/>
              </a:lnSpc>
              <a:spcBef>
                <a:spcPts val="1000"/>
              </a:spcBef>
              <a:spcAft>
                <a:spcPts val="0"/>
              </a:spcAft>
              <a:buClrTx/>
              <a:buSzTx/>
              <a:tabLst/>
            </a:pPr>
            <a:r>
              <a:rPr lang="en-US" noProof="0" dirty="0"/>
              <a:t>Content</a:t>
            </a:r>
          </a:p>
          <a:p>
            <a:pPr marL="1600200" marR="0" lvl="3" indent="-228600" algn="l" defTabSz="914400" rtl="0" eaLnBrk="1" fontAlgn="auto" latinLnBrk="0" hangingPunct="1">
              <a:lnSpc>
                <a:spcPct val="90000"/>
              </a:lnSpc>
              <a:spcBef>
                <a:spcPts val="1000"/>
              </a:spcBef>
              <a:spcAft>
                <a:spcPts val="0"/>
              </a:spcAft>
              <a:buClrTx/>
              <a:buSzTx/>
              <a:tabLst/>
            </a:pPr>
            <a:r>
              <a:rPr lang="en-US" noProof="0" dirty="0"/>
              <a:t>Content</a:t>
            </a:r>
          </a:p>
          <a:p>
            <a:pPr marL="2057400" marR="0" lvl="4" indent="-228600" algn="l" defTabSz="914400" rtl="0" eaLnBrk="1" fontAlgn="auto" latinLnBrk="0" hangingPunct="1">
              <a:lnSpc>
                <a:spcPct val="90000"/>
              </a:lnSpc>
              <a:spcBef>
                <a:spcPts val="1000"/>
              </a:spcBef>
              <a:spcAft>
                <a:spcPts val="0"/>
              </a:spcAft>
              <a:buClrTx/>
              <a:buSzTx/>
              <a:tabLst/>
            </a:pPr>
            <a:r>
              <a:rPr lang="en-US" noProof="0" dirty="0"/>
              <a:t>Content</a:t>
            </a:r>
          </a:p>
          <a:p>
            <a:pPr marL="2514600" marR="0" lvl="5" indent="-228600" algn="l" defTabSz="914400" rtl="0" eaLnBrk="1" fontAlgn="auto" latinLnBrk="0" hangingPunct="1">
              <a:lnSpc>
                <a:spcPct val="90000"/>
              </a:lnSpc>
              <a:spcBef>
                <a:spcPts val="1000"/>
              </a:spcBef>
              <a:spcAft>
                <a:spcPts val="0"/>
              </a:spcAft>
              <a:buClrTx/>
              <a:buSzTx/>
              <a:tabLst/>
            </a:pPr>
            <a:r>
              <a:rPr lang="en-US" noProof="0" dirty="0"/>
              <a:t>Content</a:t>
            </a:r>
          </a:p>
        </p:txBody>
      </p:sp>
      <p:sp>
        <p:nvSpPr>
          <p:cNvPr id="4" name="Espaço Reservado para Data 3">
            <a:extLst>
              <a:ext uri="{FF2B5EF4-FFF2-40B4-BE49-F238E27FC236}">
                <a16:creationId xmlns:a16="http://schemas.microsoft.com/office/drawing/2014/main" id="{F3CB0527-61F7-F945-9516-500B02E6FDCB}"/>
              </a:ext>
            </a:extLst>
          </p:cNvPr>
          <p:cNvSpPr>
            <a:spLocks noGrp="1"/>
          </p:cNvSpPr>
          <p:nvPr>
            <p:ph type="dt" sz="half" idx="2"/>
          </p:nvPr>
        </p:nvSpPr>
        <p:spPr>
          <a:xfrm>
            <a:off x="654113" y="6356350"/>
            <a:ext cx="2927287" cy="365125"/>
          </a:xfrm>
          <a:prstGeom prst="rect">
            <a:avLst/>
          </a:prstGeom>
        </p:spPr>
        <p:txBody>
          <a:bodyPr vert="horz" lIns="91440" tIns="45720" rIns="91440" bIns="45720" rtlCol="0" anchor="b"/>
          <a:lstStyle>
            <a:lvl1pPr algn="l">
              <a:defRPr lang="en-US" sz="900" kern="1200" noProof="0" smtClean="0">
                <a:solidFill>
                  <a:schemeClr val="tx1"/>
                </a:solidFill>
                <a:effectLst/>
                <a:latin typeface="Century Gothic" panose="020B0502020202020204" pitchFamily="34" charset="0"/>
                <a:ea typeface="+mn-ea"/>
                <a:cs typeface="+mn-cs"/>
              </a:defRPr>
            </a:lvl1pPr>
          </a:lstStyle>
          <a:p>
            <a:fld id="{C62BDB9C-98A7-6947-B035-93B3EDFFAF54}" type="datetime4">
              <a:rPr lang="en-US" smtClean="0"/>
              <a:t>December 1, 2019</a:t>
            </a:fld>
            <a:endParaRPr lang="en-US" dirty="0"/>
          </a:p>
        </p:txBody>
      </p:sp>
      <p:sp>
        <p:nvSpPr>
          <p:cNvPr id="5" name="Espaço Reservado para Rodapé 4">
            <a:extLst>
              <a:ext uri="{FF2B5EF4-FFF2-40B4-BE49-F238E27FC236}">
                <a16:creationId xmlns:a16="http://schemas.microsoft.com/office/drawing/2014/main" id="{AC7EEA02-0A3F-5844-ABE4-03E380B79FF5}"/>
              </a:ext>
            </a:extLst>
          </p:cNvPr>
          <p:cNvSpPr>
            <a:spLocks noGrp="1"/>
          </p:cNvSpPr>
          <p:nvPr>
            <p:ph type="ftr" sz="quarter" idx="3"/>
          </p:nvPr>
        </p:nvSpPr>
        <p:spPr>
          <a:xfrm>
            <a:off x="4038599" y="6356350"/>
            <a:ext cx="7011423" cy="365125"/>
          </a:xfrm>
          <a:prstGeom prst="rect">
            <a:avLst/>
          </a:prstGeom>
        </p:spPr>
        <p:txBody>
          <a:bodyPr vert="horz" lIns="91440" tIns="45720" rIns="91440" bIns="45720" rtlCol="0" anchor="b"/>
          <a:lstStyle>
            <a:lvl1pPr>
              <a:defRPr lang="en-US" sz="900" smtClean="0">
                <a:effectLst/>
                <a:latin typeface="Century Gothic" panose="020B0502020202020204" pitchFamily="34" charset="0"/>
              </a:defRPr>
            </a:lvl1pPr>
          </a:lstStyle>
          <a:p>
            <a:pPr algn="r"/>
            <a:r>
              <a:rPr lang="en-US" dirty="0"/>
              <a:t>everis © 2018</a:t>
            </a:r>
          </a:p>
        </p:txBody>
      </p:sp>
      <p:sp>
        <p:nvSpPr>
          <p:cNvPr id="6" name="Espaço Reservado para Número de Slide 5">
            <a:extLst>
              <a:ext uri="{FF2B5EF4-FFF2-40B4-BE49-F238E27FC236}">
                <a16:creationId xmlns:a16="http://schemas.microsoft.com/office/drawing/2014/main" id="{12BD052C-4436-D544-88D9-AB23E404D32D}"/>
              </a:ext>
            </a:extLst>
          </p:cNvPr>
          <p:cNvSpPr>
            <a:spLocks noGrp="1"/>
          </p:cNvSpPr>
          <p:nvPr>
            <p:ph type="sldNum" sz="quarter" idx="4"/>
          </p:nvPr>
        </p:nvSpPr>
        <p:spPr>
          <a:xfrm>
            <a:off x="11265031" y="6356350"/>
            <a:ext cx="648590" cy="365125"/>
          </a:xfrm>
          <a:prstGeom prst="rect">
            <a:avLst/>
          </a:prstGeom>
        </p:spPr>
        <p:txBody>
          <a:bodyPr vert="horz" lIns="91440" tIns="45720" rIns="91440" bIns="45720" rtlCol="0" anchor="b"/>
          <a:lstStyle>
            <a:lvl1pPr algn="r">
              <a:defRPr lang="en-US" sz="1200" smtClean="0">
                <a:effectLst/>
                <a:latin typeface="Century Gothic" panose="020B0502020202020204" pitchFamily="34" charset="0"/>
              </a:defRPr>
            </a:lvl1pPr>
          </a:lstStyle>
          <a:p>
            <a:fld id="{AD6D3279-9C4E-C94A-B134-5F196FB90914}" type="slidenum">
              <a:rPr lang="en-US" smtClean="0"/>
              <a:pPr/>
              <a:t>‹Nº›</a:t>
            </a:fld>
            <a:endParaRPr lang="en-US" dirty="0"/>
          </a:p>
        </p:txBody>
      </p:sp>
    </p:spTree>
    <p:extLst>
      <p:ext uri="{BB962C8B-B14F-4D97-AF65-F5344CB8AC3E}">
        <p14:creationId xmlns:p14="http://schemas.microsoft.com/office/powerpoint/2010/main" val="180244633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2" r:id="rId4"/>
    <p:sldLayoutId id="2147483661" r:id="rId5"/>
    <p:sldLayoutId id="2147483651" r:id="rId6"/>
    <p:sldLayoutId id="2147483666" r:id="rId7"/>
    <p:sldLayoutId id="2147483690" r:id="rId8"/>
    <p:sldLayoutId id="2147483691" r:id="rId9"/>
    <p:sldLayoutId id="2147483692" r:id="rId10"/>
    <p:sldLayoutId id="2147483694" r:id="rId11"/>
    <p:sldLayoutId id="2147483693" r:id="rId12"/>
    <p:sldLayoutId id="2147483662" r:id="rId13"/>
    <p:sldLayoutId id="2147483672" r:id="rId14"/>
    <p:sldLayoutId id="2147483673" r:id="rId15"/>
    <p:sldLayoutId id="2147483664" r:id="rId16"/>
    <p:sldLayoutId id="2147483674" r:id="rId17"/>
    <p:sldLayoutId id="2147483663" r:id="rId18"/>
    <p:sldLayoutId id="2147483675" r:id="rId19"/>
    <p:sldLayoutId id="2147483671" r:id="rId20"/>
    <p:sldLayoutId id="2147483676" r:id="rId21"/>
    <p:sldLayoutId id="2147483655" r:id="rId22"/>
    <p:sldLayoutId id="2147483684" r:id="rId23"/>
    <p:sldLayoutId id="2147483688" r:id="rId24"/>
    <p:sldLayoutId id="2147483689" r:id="rId25"/>
    <p:sldLayoutId id="2147483677" r:id="rId26"/>
    <p:sldLayoutId id="2147483679" r:id="rId27"/>
    <p:sldLayoutId id="2147483683" r:id="rId28"/>
    <p:sldLayoutId id="2147483686" r:id="rId29"/>
    <p:sldLayoutId id="2147483681" r:id="rId30"/>
    <p:sldLayoutId id="2147483682" r:id="rId31"/>
    <p:sldLayoutId id="2147483680" r:id="rId32"/>
    <p:sldLayoutId id="2147483685" r:id="rId33"/>
    <p:sldLayoutId id="2147483687" r:id="rId34"/>
    <p:sldLayoutId id="2147483695" r:id="rId35"/>
    <p:sldLayoutId id="2147483696" r:id="rId36"/>
    <p:sldLayoutId id="2147483697" r:id="rId37"/>
    <p:sldLayoutId id="2147483698" r:id="rId38"/>
    <p:sldLayoutId id="2147483699" r:id="rId39"/>
    <p:sldLayoutId id="2147483700" r:id="rId40"/>
  </p:sldLayoutIdLst>
  <p:transition spd="slow">
    <p:push dir="u"/>
  </p:transition>
  <p:hf hdr="0"/>
  <p:txStyles>
    <p:titleStyle>
      <a:lvl1pPr algn="l" defTabSz="914400" rtl="0" eaLnBrk="1" latinLnBrk="0" hangingPunct="1">
        <a:lnSpc>
          <a:spcPct val="90000"/>
        </a:lnSpc>
        <a:spcBef>
          <a:spcPct val="0"/>
        </a:spcBef>
        <a:buNone/>
        <a:defRPr lang="en-US" sz="3200" b="1" kern="1200" noProof="0" dirty="0">
          <a:solidFill>
            <a:schemeClr val="tx1"/>
          </a:solidFill>
          <a:latin typeface="Century Gothic" panose="020B0502020202020204" pitchFamily="34" charset="0"/>
          <a:ea typeface="+mn-ea"/>
          <a:cs typeface="+mn-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lang="en-US" sz="1600" kern="1200" noProof="0" dirty="0" smtClean="0">
          <a:solidFill>
            <a:schemeClr val="tx1"/>
          </a:solidFill>
          <a:latin typeface="Century Gothic" panose="020B0502020202020204" pitchFamily="34" charset="0"/>
          <a:ea typeface="+mn-ea"/>
          <a:cs typeface="+mn-cs"/>
        </a:defRPr>
      </a:lvl1pPr>
      <a:lvl2pPr marL="685800" marR="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en-US" sz="1600" kern="1200" noProof="0" dirty="0" smtClean="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600" kern="1200" noProof="0" dirty="0" smtClean="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600" kern="1200" noProof="0" dirty="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600" kern="1200" noProof="0" dirty="0" smtClean="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100000"/>
        </a:lnSpc>
        <a:spcBef>
          <a:spcPts val="500"/>
        </a:spcBef>
        <a:buFont typeface="Arial" panose="020B0604020202020204" pitchFamily="34" charset="0"/>
        <a:buChar char="•"/>
        <a:defRPr lang="en-US" sz="1600" kern="1200" noProof="0" dirty="0">
          <a:solidFill>
            <a:schemeClr val="tx1"/>
          </a:solidFill>
          <a:latin typeface="Century Gothic" panose="020B050202020202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ervices/container-registry/" TargetMode="External"/><Relationship Id="rId7" Type="http://schemas.openxmlformats.org/officeDocument/2006/relationships/image" Target="../media/image34.png"/><Relationship Id="rId2" Type="http://schemas.openxmlformats.org/officeDocument/2006/relationships/hyperlink" Target="https://hub.docker.com/" TargetMode="External"/><Relationship Id="rId1" Type="http://schemas.openxmlformats.org/officeDocument/2006/relationships/slideLayout" Target="../slideLayouts/slideLayout14.xml"/><Relationship Id="rId6" Type="http://schemas.openxmlformats.org/officeDocument/2006/relationships/hyperlink" Target="https://cloud.ibm.com/docs/services/Registry?topic=registry-registry_overview" TargetMode="External"/><Relationship Id="rId5" Type="http://schemas.openxmlformats.org/officeDocument/2006/relationships/hyperlink" Target="https://cloud.google.com/container-registry/" TargetMode="External"/><Relationship Id="rId4" Type="http://schemas.openxmlformats.org/officeDocument/2006/relationships/hyperlink" Target="https://aws.amazon.com/es/getting-started/tutorials/deploy-docker-container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docker.com/engine/reference/commandline/build/"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docker.com/engine/reference/commandline/images/"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docker.com/network/" TargetMode="Externa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docker.com/registry/deploying/" TargetMode="Externa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docker.com/registry/deploying/" TargetMode="Externa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docker.com/compose/reference/overview/"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docs.docker.com/develop/sdk/examples/" TargetMode="External"/><Relationship Id="rId2" Type="http://schemas.openxmlformats.org/officeDocument/2006/relationships/hyperlink" Target="https://hub.docker.com/u/ibmcom" TargetMode="External"/><Relationship Id="rId1" Type="http://schemas.openxmlformats.org/officeDocument/2006/relationships/slideLayout" Target="../slideLayouts/slideLayout18.xml"/><Relationship Id="rId4" Type="http://schemas.openxmlformats.org/officeDocument/2006/relationships/hyperlink" Target="https://docs.docker.com/engine/api/v1.24/"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hub.docker.com/u/ibmcom" TargetMode="External"/><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18.xml"/><Relationship Id="rId6" Type="http://schemas.openxmlformats.org/officeDocument/2006/relationships/hyperlink" Target="https://docs.docker.com/" TargetMode="External"/><Relationship Id="rId5" Type="http://schemas.openxmlformats.org/officeDocument/2006/relationships/hyperlink" Target="https://docs.docker.com/network/" TargetMode="External"/><Relationship Id="rId4" Type="http://schemas.openxmlformats.org/officeDocument/2006/relationships/hyperlink" Target="https://docs.docker.com/referenc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876E50-4F4B-9C46-B3B7-FEB9BC17AE74}"/>
              </a:ext>
            </a:extLst>
          </p:cNvPr>
          <p:cNvSpPr>
            <a:spLocks noGrp="1"/>
          </p:cNvSpPr>
          <p:nvPr>
            <p:ph type="dt" sz="half" idx="10"/>
          </p:nvPr>
        </p:nvSpPr>
        <p:spPr/>
        <p:txBody>
          <a:bodyPr/>
          <a:lstStyle/>
          <a:p>
            <a:fld id="{C62BDB9C-98A7-6947-B035-93B3EDFFAF54}" type="datetime4">
              <a:rPr lang="en-US" smtClean="0"/>
              <a:pPr/>
              <a:t>December 1, 2019</a:t>
            </a:fld>
            <a:endParaRPr lang="en-US" dirty="0"/>
          </a:p>
        </p:txBody>
      </p:sp>
      <p:sp>
        <p:nvSpPr>
          <p:cNvPr id="3" name="Footer Placeholder 2">
            <a:extLst>
              <a:ext uri="{FF2B5EF4-FFF2-40B4-BE49-F238E27FC236}">
                <a16:creationId xmlns:a16="http://schemas.microsoft.com/office/drawing/2014/main" id="{0E0030A7-6BCF-C444-9B11-B0BC17341C26}"/>
              </a:ext>
            </a:extLst>
          </p:cNvPr>
          <p:cNvSpPr>
            <a:spLocks noGrp="1"/>
          </p:cNvSpPr>
          <p:nvPr>
            <p:ph type="ftr" sz="quarter" idx="11"/>
          </p:nvPr>
        </p:nvSpPr>
        <p:spPr/>
        <p:txBody>
          <a:bodyPr/>
          <a:lstStyle/>
          <a:p>
            <a:pPr algn="r"/>
            <a:r>
              <a:rPr lang="en-US" dirty="0" err="1"/>
              <a:t>everis</a:t>
            </a:r>
            <a:r>
              <a:rPr lang="en-US" dirty="0"/>
              <a:t> © 2019</a:t>
            </a:r>
          </a:p>
        </p:txBody>
      </p:sp>
    </p:spTree>
    <p:extLst>
      <p:ext uri="{BB962C8B-B14F-4D97-AF65-F5344CB8AC3E}">
        <p14:creationId xmlns:p14="http://schemas.microsoft.com/office/powerpoint/2010/main" val="19308265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F79F-0F9D-514F-AC2F-C036E1E7A755}"/>
              </a:ext>
            </a:extLst>
          </p:cNvPr>
          <p:cNvSpPr>
            <a:spLocks noGrp="1"/>
          </p:cNvSpPr>
          <p:nvPr>
            <p:ph type="ctrTitle"/>
          </p:nvPr>
        </p:nvSpPr>
        <p:spPr>
          <a:xfrm>
            <a:off x="1828304" y="1131142"/>
            <a:ext cx="6929616" cy="860218"/>
          </a:xfrm>
        </p:spPr>
        <p:txBody>
          <a:bodyPr/>
          <a:lstStyle/>
          <a:p>
            <a:r>
              <a:rPr lang="en-US" dirty="0" err="1"/>
              <a:t>Introducción</a:t>
            </a:r>
            <a:r>
              <a:rPr lang="en-US" dirty="0"/>
              <a:t> a Docker</a:t>
            </a:r>
          </a:p>
        </p:txBody>
      </p:sp>
      <p:sp>
        <p:nvSpPr>
          <p:cNvPr id="3" name="Subtitle 2">
            <a:extLst>
              <a:ext uri="{FF2B5EF4-FFF2-40B4-BE49-F238E27FC236}">
                <a16:creationId xmlns:a16="http://schemas.microsoft.com/office/drawing/2014/main" id="{10DA32A7-B7FE-1445-95AC-E1524AD647E3}"/>
              </a:ext>
            </a:extLst>
          </p:cNvPr>
          <p:cNvSpPr>
            <a:spLocks noGrp="1"/>
          </p:cNvSpPr>
          <p:nvPr>
            <p:ph type="subTitle" idx="1"/>
          </p:nvPr>
        </p:nvSpPr>
        <p:spPr>
          <a:xfrm>
            <a:off x="568171" y="2020755"/>
            <a:ext cx="11168109" cy="4364990"/>
          </a:xfrm>
        </p:spPr>
        <p:txBody>
          <a:bodyPr/>
          <a:lstStyle/>
          <a:p>
            <a:pPr algn="just"/>
            <a:r>
              <a:rPr lang="es-PE" sz="2000" b="1" dirty="0"/>
              <a:t>Instalación Ubuntu 18.04:</a:t>
            </a:r>
          </a:p>
          <a:p>
            <a:r>
              <a:rPr lang="es-PE" dirty="0"/>
              <a:t>root@laptop:/#</a:t>
            </a:r>
            <a:r>
              <a:rPr lang="es-PE" dirty="0" err="1"/>
              <a:t>apt</a:t>
            </a:r>
            <a:r>
              <a:rPr lang="es-PE" dirty="0"/>
              <a:t>-cache </a:t>
            </a:r>
            <a:r>
              <a:rPr lang="es-PE" dirty="0" err="1"/>
              <a:t>policy</a:t>
            </a:r>
            <a:r>
              <a:rPr lang="es-PE" dirty="0"/>
              <a:t> </a:t>
            </a:r>
            <a:r>
              <a:rPr lang="es-PE" dirty="0" err="1"/>
              <a:t>docker</a:t>
            </a:r>
            <a:r>
              <a:rPr lang="es-PE" dirty="0"/>
              <a:t>-ce</a:t>
            </a:r>
            <a:br>
              <a:rPr lang="es-PE" dirty="0"/>
            </a:br>
            <a:r>
              <a:rPr lang="es-PE" dirty="0" err="1">
                <a:solidFill>
                  <a:srgbClr val="002060"/>
                </a:solidFill>
              </a:rPr>
              <a:t>docker</a:t>
            </a:r>
            <a:r>
              <a:rPr lang="es-PE" dirty="0">
                <a:solidFill>
                  <a:srgbClr val="002060"/>
                </a:solidFill>
              </a:rPr>
              <a:t>-ce:</a:t>
            </a:r>
            <a:br>
              <a:rPr lang="es-PE" dirty="0">
                <a:solidFill>
                  <a:srgbClr val="002060"/>
                </a:solidFill>
              </a:rPr>
            </a:br>
            <a:r>
              <a:rPr lang="es-PE" dirty="0">
                <a:solidFill>
                  <a:srgbClr val="002060"/>
                </a:solidFill>
              </a:rPr>
              <a:t>  </a:t>
            </a:r>
            <a:r>
              <a:rPr lang="es-PE" dirty="0" err="1">
                <a:solidFill>
                  <a:srgbClr val="002060"/>
                </a:solidFill>
              </a:rPr>
              <a:t>Installed</a:t>
            </a:r>
            <a:r>
              <a:rPr lang="es-PE" dirty="0">
                <a:solidFill>
                  <a:srgbClr val="002060"/>
                </a:solidFill>
              </a:rPr>
              <a:t>: (</a:t>
            </a:r>
            <a:r>
              <a:rPr lang="es-PE" dirty="0" err="1">
                <a:solidFill>
                  <a:srgbClr val="002060"/>
                </a:solidFill>
              </a:rPr>
              <a:t>none</a:t>
            </a:r>
            <a:r>
              <a:rPr lang="es-PE" dirty="0">
                <a:solidFill>
                  <a:srgbClr val="002060"/>
                </a:solidFill>
              </a:rPr>
              <a:t>)</a:t>
            </a:r>
            <a:br>
              <a:rPr lang="es-PE" dirty="0">
                <a:solidFill>
                  <a:srgbClr val="002060"/>
                </a:solidFill>
              </a:rPr>
            </a:br>
            <a:r>
              <a:rPr lang="es-PE" dirty="0">
                <a:solidFill>
                  <a:srgbClr val="002060"/>
                </a:solidFill>
              </a:rPr>
              <a:t>  </a:t>
            </a:r>
            <a:r>
              <a:rPr lang="es-PE" dirty="0" err="1">
                <a:solidFill>
                  <a:srgbClr val="002060"/>
                </a:solidFill>
              </a:rPr>
              <a:t>Candidate</a:t>
            </a:r>
            <a:r>
              <a:rPr lang="es-PE" dirty="0">
                <a:solidFill>
                  <a:srgbClr val="002060"/>
                </a:solidFill>
              </a:rPr>
              <a:t>: 5:19.03.4~3-0~ubuntu-bionic</a:t>
            </a:r>
            <a:br>
              <a:rPr lang="es-PE" dirty="0">
                <a:solidFill>
                  <a:srgbClr val="002060"/>
                </a:solidFill>
              </a:rPr>
            </a:br>
            <a:r>
              <a:rPr lang="es-PE" dirty="0">
                <a:solidFill>
                  <a:srgbClr val="002060"/>
                </a:solidFill>
              </a:rPr>
              <a:t>  </a:t>
            </a:r>
            <a:r>
              <a:rPr lang="es-PE" dirty="0" err="1">
                <a:solidFill>
                  <a:srgbClr val="002060"/>
                </a:solidFill>
              </a:rPr>
              <a:t>Version</a:t>
            </a:r>
            <a:r>
              <a:rPr lang="es-PE" dirty="0">
                <a:solidFill>
                  <a:srgbClr val="002060"/>
                </a:solidFill>
              </a:rPr>
              <a:t> table:</a:t>
            </a:r>
            <a:br>
              <a:rPr lang="es-PE" dirty="0">
                <a:solidFill>
                  <a:srgbClr val="002060"/>
                </a:solidFill>
              </a:rPr>
            </a:br>
            <a:r>
              <a:rPr lang="es-PE" dirty="0">
                <a:solidFill>
                  <a:srgbClr val="002060"/>
                </a:solidFill>
              </a:rPr>
              <a:t>     5:19.03.4~3-0~ubuntu-bionic 500</a:t>
            </a:r>
            <a:br>
              <a:rPr lang="es-PE" dirty="0"/>
            </a:br>
            <a:r>
              <a:rPr lang="es-PE" dirty="0"/>
              <a:t>root@laptop:/#apt-get </a:t>
            </a:r>
            <a:r>
              <a:rPr lang="es-PE" dirty="0" err="1"/>
              <a:t>install</a:t>
            </a:r>
            <a:r>
              <a:rPr lang="es-PE" dirty="0"/>
              <a:t> </a:t>
            </a:r>
            <a:r>
              <a:rPr lang="es-PE" dirty="0" err="1"/>
              <a:t>docker</a:t>
            </a:r>
            <a:r>
              <a:rPr lang="es-PE" dirty="0"/>
              <a:t>-ce</a:t>
            </a:r>
            <a:br>
              <a:rPr lang="es-PE" dirty="0"/>
            </a:br>
            <a:r>
              <a:rPr lang="en-US" dirty="0">
                <a:solidFill>
                  <a:srgbClr val="002060"/>
                </a:solidFill>
              </a:rPr>
              <a:t>After this operation, 418 MB of additional disk space will be used.</a:t>
            </a:r>
            <a:br>
              <a:rPr lang="en-US" dirty="0">
                <a:solidFill>
                  <a:srgbClr val="002060"/>
                </a:solidFill>
              </a:rPr>
            </a:br>
            <a:r>
              <a:rPr lang="en-US" dirty="0">
                <a:solidFill>
                  <a:srgbClr val="002060"/>
                </a:solidFill>
              </a:rPr>
              <a:t>Do you want to continue? [Y/n] </a:t>
            </a:r>
            <a:r>
              <a:rPr lang="es-PE" dirty="0">
                <a:solidFill>
                  <a:srgbClr val="FF0000"/>
                </a:solidFill>
              </a:rPr>
              <a:t>Y</a:t>
            </a:r>
            <a:br>
              <a:rPr lang="es-PE" dirty="0"/>
            </a:br>
            <a:r>
              <a:rPr lang="es-PE" dirty="0"/>
              <a:t>root@laptop:/#</a:t>
            </a:r>
            <a:r>
              <a:rPr lang="es-PE" dirty="0" err="1"/>
              <a:t>systemctl</a:t>
            </a:r>
            <a:r>
              <a:rPr lang="es-PE" dirty="0"/>
              <a:t> status docker</a:t>
            </a:r>
            <a:br>
              <a:rPr lang="en-US" dirty="0"/>
            </a:br>
            <a:r>
              <a:rPr lang="en-US" dirty="0" err="1">
                <a:solidFill>
                  <a:srgbClr val="002060"/>
                </a:solidFill>
              </a:rPr>
              <a:t>docker.service</a:t>
            </a:r>
            <a:r>
              <a:rPr lang="en-US" dirty="0">
                <a:solidFill>
                  <a:srgbClr val="002060"/>
                </a:solidFill>
              </a:rPr>
              <a:t> - Docker Application Container Engine</a:t>
            </a:r>
            <a:br>
              <a:rPr lang="en-US" dirty="0">
                <a:solidFill>
                  <a:srgbClr val="002060"/>
                </a:solidFill>
              </a:rPr>
            </a:br>
            <a:r>
              <a:rPr lang="en-US" dirty="0">
                <a:solidFill>
                  <a:srgbClr val="002060"/>
                </a:solidFill>
              </a:rPr>
              <a:t>   Loaded: loaded (/lib/</a:t>
            </a:r>
            <a:r>
              <a:rPr lang="en-US" dirty="0" err="1">
                <a:solidFill>
                  <a:srgbClr val="002060"/>
                </a:solidFill>
              </a:rPr>
              <a:t>systemd</a:t>
            </a:r>
            <a:r>
              <a:rPr lang="en-US" dirty="0">
                <a:solidFill>
                  <a:srgbClr val="002060"/>
                </a:solidFill>
              </a:rPr>
              <a:t>/system/</a:t>
            </a:r>
            <a:r>
              <a:rPr lang="en-US" dirty="0" err="1">
                <a:solidFill>
                  <a:srgbClr val="002060"/>
                </a:solidFill>
              </a:rPr>
              <a:t>docker.service</a:t>
            </a:r>
            <a:r>
              <a:rPr lang="en-US" dirty="0">
                <a:solidFill>
                  <a:srgbClr val="002060"/>
                </a:solidFill>
              </a:rPr>
              <a:t>; enabled; vendor preset: enabled)</a:t>
            </a:r>
            <a:br>
              <a:rPr lang="en-US" dirty="0">
                <a:solidFill>
                  <a:srgbClr val="002060"/>
                </a:solidFill>
              </a:rPr>
            </a:br>
            <a:r>
              <a:rPr lang="en-US" dirty="0">
                <a:solidFill>
                  <a:srgbClr val="002060"/>
                </a:solidFill>
              </a:rPr>
              <a:t>   Active: active (running) since Fri 2019-11-01 23:09:37 -05; 4min 42s ago</a:t>
            </a:r>
            <a:br>
              <a:rPr lang="en-US" dirty="0">
                <a:solidFill>
                  <a:srgbClr val="002060"/>
                </a:solidFill>
              </a:rPr>
            </a:br>
            <a:r>
              <a:rPr lang="en-US" dirty="0">
                <a:solidFill>
                  <a:srgbClr val="002060"/>
                </a:solidFill>
              </a:rPr>
              <a:t>     Docs: https://docs.docker.com</a:t>
            </a:r>
            <a:endParaRPr lang="es-PE" dirty="0">
              <a:solidFill>
                <a:srgbClr val="002060"/>
              </a:solidFill>
            </a:endParaRPr>
          </a:p>
        </p:txBody>
      </p:sp>
      <p:sp>
        <p:nvSpPr>
          <p:cNvPr id="4" name="Text Placeholder 3">
            <a:extLst>
              <a:ext uri="{FF2B5EF4-FFF2-40B4-BE49-F238E27FC236}">
                <a16:creationId xmlns:a16="http://schemas.microsoft.com/office/drawing/2014/main" id="{63567D09-2819-8843-820B-170B4C113BB9}"/>
              </a:ext>
            </a:extLst>
          </p:cNvPr>
          <p:cNvSpPr>
            <a:spLocks noGrp="1"/>
          </p:cNvSpPr>
          <p:nvPr>
            <p:ph type="body" idx="32"/>
          </p:nvPr>
        </p:nvSpPr>
        <p:spPr/>
        <p:txBody>
          <a:bodyPr/>
          <a:lstStyle/>
          <a:p>
            <a:r>
              <a:rPr lang="en-US" dirty="0"/>
              <a:t>01</a:t>
            </a:r>
          </a:p>
        </p:txBody>
      </p:sp>
      <p:sp>
        <p:nvSpPr>
          <p:cNvPr id="5" name="Date Placeholder 4">
            <a:extLst>
              <a:ext uri="{FF2B5EF4-FFF2-40B4-BE49-F238E27FC236}">
                <a16:creationId xmlns:a16="http://schemas.microsoft.com/office/drawing/2014/main" id="{C2286752-0516-5445-B2B8-65C9FAA1F3F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75008D23-ED9B-E640-B20F-79CD971D5E87}"/>
              </a:ext>
            </a:extLst>
          </p:cNvPr>
          <p:cNvSpPr>
            <a:spLocks noGrp="1"/>
          </p:cNvSpPr>
          <p:nvPr>
            <p:ph type="ftr" sz="quarter" idx="34"/>
          </p:nvPr>
        </p:nvSpPr>
        <p:spPr/>
        <p:txBody>
          <a:bodyPr/>
          <a:lstStyle/>
          <a:p>
            <a:pPr algn="r"/>
            <a:r>
              <a:rPr lang="en-US" dirty="0" err="1"/>
              <a:t>everis</a:t>
            </a:r>
            <a:r>
              <a:rPr lang="en-US" dirty="0"/>
              <a:t> © 2019</a:t>
            </a:r>
          </a:p>
        </p:txBody>
      </p:sp>
      <p:sp>
        <p:nvSpPr>
          <p:cNvPr id="7" name="Slide Number Placeholder 6">
            <a:extLst>
              <a:ext uri="{FF2B5EF4-FFF2-40B4-BE49-F238E27FC236}">
                <a16:creationId xmlns:a16="http://schemas.microsoft.com/office/drawing/2014/main" id="{D2B983C1-9630-654C-A725-2B115BBCC276}"/>
              </a:ext>
            </a:extLst>
          </p:cNvPr>
          <p:cNvSpPr>
            <a:spLocks noGrp="1"/>
          </p:cNvSpPr>
          <p:nvPr>
            <p:ph type="sldNum" sz="quarter" idx="35"/>
          </p:nvPr>
        </p:nvSpPr>
        <p:spPr/>
        <p:txBody>
          <a:bodyPr/>
          <a:lstStyle/>
          <a:p>
            <a:fld id="{AD6D3279-9C4E-C94A-B134-5F196FB90914}" type="slidenum">
              <a:rPr lang="en-US" smtClean="0"/>
              <a:pPr/>
              <a:t>10</a:t>
            </a:fld>
            <a:endParaRPr lang="en-US" dirty="0"/>
          </a:p>
        </p:txBody>
      </p:sp>
      <p:pic>
        <p:nvPicPr>
          <p:cNvPr id="10" name="Picture 2">
            <a:extLst>
              <a:ext uri="{FF2B5EF4-FFF2-40B4-BE49-F238E27FC236}">
                <a16:creationId xmlns:a16="http://schemas.microsoft.com/office/drawing/2014/main" id="{A822549B-B626-4AF3-9E32-B942E0EAA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8428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F79F-0F9D-514F-AC2F-C036E1E7A755}"/>
              </a:ext>
            </a:extLst>
          </p:cNvPr>
          <p:cNvSpPr>
            <a:spLocks noGrp="1"/>
          </p:cNvSpPr>
          <p:nvPr>
            <p:ph type="ctrTitle"/>
          </p:nvPr>
        </p:nvSpPr>
        <p:spPr>
          <a:xfrm>
            <a:off x="1828304" y="1131142"/>
            <a:ext cx="6929616" cy="860218"/>
          </a:xfrm>
        </p:spPr>
        <p:txBody>
          <a:bodyPr/>
          <a:lstStyle/>
          <a:p>
            <a:r>
              <a:rPr lang="en-US" dirty="0" err="1"/>
              <a:t>Introducción</a:t>
            </a:r>
            <a:r>
              <a:rPr lang="en-US" dirty="0"/>
              <a:t> a Docker</a:t>
            </a:r>
          </a:p>
        </p:txBody>
      </p:sp>
      <p:sp>
        <p:nvSpPr>
          <p:cNvPr id="3" name="Subtitle 2">
            <a:extLst>
              <a:ext uri="{FF2B5EF4-FFF2-40B4-BE49-F238E27FC236}">
                <a16:creationId xmlns:a16="http://schemas.microsoft.com/office/drawing/2014/main" id="{10DA32A7-B7FE-1445-95AC-E1524AD647E3}"/>
              </a:ext>
            </a:extLst>
          </p:cNvPr>
          <p:cNvSpPr>
            <a:spLocks noGrp="1"/>
          </p:cNvSpPr>
          <p:nvPr>
            <p:ph type="subTitle" idx="1"/>
          </p:nvPr>
        </p:nvSpPr>
        <p:spPr>
          <a:xfrm>
            <a:off x="568171" y="2020755"/>
            <a:ext cx="11168109" cy="4364990"/>
          </a:xfrm>
        </p:spPr>
        <p:txBody>
          <a:bodyPr/>
          <a:lstStyle/>
          <a:p>
            <a:pPr algn="just"/>
            <a:r>
              <a:rPr lang="es-PE" sz="2000" b="1" dirty="0"/>
              <a:t>Instalación Ubuntu 18.04:</a:t>
            </a:r>
          </a:p>
          <a:p>
            <a:r>
              <a:rPr lang="es-PE" dirty="0"/>
              <a:t>root@laptop:/#</a:t>
            </a:r>
            <a:r>
              <a:rPr lang="es-PE" dirty="0" err="1"/>
              <a:t>exit</a:t>
            </a:r>
            <a:br>
              <a:rPr lang="es-PE" dirty="0"/>
            </a:br>
            <a:r>
              <a:rPr lang="es-PE" dirty="0"/>
              <a:t>mtimanap@laptop:/#</a:t>
            </a:r>
            <a:r>
              <a:rPr lang="de-DE" dirty="0"/>
              <a:t>sudo usermod -aG docker ${USER}</a:t>
            </a:r>
            <a:br>
              <a:rPr lang="es-PE" dirty="0"/>
            </a:br>
            <a:r>
              <a:rPr lang="en-US" dirty="0">
                <a:solidFill>
                  <a:srgbClr val="002060"/>
                </a:solidFill>
              </a:rPr>
              <a:t>[</a:t>
            </a:r>
            <a:r>
              <a:rPr lang="en-US" dirty="0" err="1">
                <a:solidFill>
                  <a:srgbClr val="002060"/>
                </a:solidFill>
              </a:rPr>
              <a:t>sudo</a:t>
            </a:r>
            <a:r>
              <a:rPr lang="en-US" dirty="0">
                <a:solidFill>
                  <a:srgbClr val="002060"/>
                </a:solidFill>
              </a:rPr>
              <a:t>] password for mtimanap:</a:t>
            </a:r>
            <a:br>
              <a:rPr lang="en-US" dirty="0">
                <a:solidFill>
                  <a:srgbClr val="002060"/>
                </a:solidFill>
              </a:rPr>
            </a:br>
            <a:r>
              <a:rPr lang="es-PE" dirty="0"/>
              <a:t>mtimanap@laptop:/#</a:t>
            </a:r>
            <a:r>
              <a:rPr lang="es-PE" dirty="0" err="1"/>
              <a:t>reboot</a:t>
            </a:r>
            <a:br>
              <a:rPr lang="en-US" dirty="0"/>
            </a:br>
            <a:r>
              <a:rPr lang="es-PE" dirty="0"/>
              <a:t>mtimanap@laptop:/#docker </a:t>
            </a:r>
            <a:r>
              <a:rPr lang="es-PE" dirty="0" err="1"/>
              <a:t>ps</a:t>
            </a:r>
            <a:br>
              <a:rPr lang="es-PE" dirty="0"/>
            </a:br>
            <a:r>
              <a:rPr lang="en-US" dirty="0"/>
              <a:t>CONTAINER ID        IMAGE               COMMAND             CREATED             STATUS              PORTS               NAMES</a:t>
            </a:r>
            <a:br>
              <a:rPr lang="en-US" dirty="0"/>
            </a:br>
            <a:r>
              <a:rPr lang="es-PE" dirty="0"/>
              <a:t>mtimanap@laptop:/#</a:t>
            </a:r>
            <a:r>
              <a:rPr lang="en-US" dirty="0"/>
              <a:t>docker run --rm -p 80:80 </a:t>
            </a:r>
            <a:r>
              <a:rPr lang="en-US" dirty="0" err="1"/>
              <a:t>nginx</a:t>
            </a:r>
            <a:br>
              <a:rPr lang="en-US" dirty="0"/>
            </a:br>
            <a:r>
              <a:rPr lang="en-US" dirty="0">
                <a:solidFill>
                  <a:srgbClr val="002060"/>
                </a:solidFill>
              </a:rPr>
              <a:t>Unable to find image '</a:t>
            </a:r>
            <a:r>
              <a:rPr lang="en-US" dirty="0" err="1">
                <a:solidFill>
                  <a:srgbClr val="002060"/>
                </a:solidFill>
              </a:rPr>
              <a:t>nginx:latest</a:t>
            </a:r>
            <a:r>
              <a:rPr lang="en-US" dirty="0">
                <a:solidFill>
                  <a:srgbClr val="002060"/>
                </a:solidFill>
              </a:rPr>
              <a:t>' locally</a:t>
            </a:r>
            <a:br>
              <a:rPr lang="en-US" dirty="0">
                <a:solidFill>
                  <a:srgbClr val="002060"/>
                </a:solidFill>
              </a:rPr>
            </a:br>
            <a:r>
              <a:rPr lang="en-US" dirty="0">
                <a:solidFill>
                  <a:srgbClr val="002060"/>
                </a:solidFill>
              </a:rPr>
              <a:t>latest: Pulling from library/</a:t>
            </a:r>
            <a:r>
              <a:rPr lang="en-US" dirty="0" err="1">
                <a:solidFill>
                  <a:srgbClr val="002060"/>
                </a:solidFill>
              </a:rPr>
              <a:t>nginx</a:t>
            </a:r>
            <a:br>
              <a:rPr lang="en-US" dirty="0">
                <a:solidFill>
                  <a:srgbClr val="002060"/>
                </a:solidFill>
              </a:rPr>
            </a:br>
            <a:r>
              <a:rPr lang="en-US" dirty="0">
                <a:solidFill>
                  <a:srgbClr val="002060"/>
                </a:solidFill>
              </a:rPr>
              <a:t>8d691f585fa8: Pull complete </a:t>
            </a:r>
            <a:br>
              <a:rPr lang="en-US" dirty="0">
                <a:solidFill>
                  <a:srgbClr val="002060"/>
                </a:solidFill>
              </a:rPr>
            </a:br>
            <a:r>
              <a:rPr lang="en-US" dirty="0">
                <a:solidFill>
                  <a:srgbClr val="002060"/>
                </a:solidFill>
              </a:rPr>
              <a:t>5b07f4e08ad0: Pull complete </a:t>
            </a:r>
            <a:br>
              <a:rPr lang="en-US" dirty="0">
                <a:solidFill>
                  <a:srgbClr val="002060"/>
                </a:solidFill>
              </a:rPr>
            </a:br>
            <a:r>
              <a:rPr lang="en-US" dirty="0">
                <a:solidFill>
                  <a:srgbClr val="002060"/>
                </a:solidFill>
              </a:rPr>
              <a:t>abc291867bca: Pull complete </a:t>
            </a:r>
            <a:br>
              <a:rPr lang="en-US" dirty="0">
                <a:solidFill>
                  <a:srgbClr val="002060"/>
                </a:solidFill>
              </a:rPr>
            </a:br>
            <a:r>
              <a:rPr lang="en-US" dirty="0">
                <a:solidFill>
                  <a:srgbClr val="002060"/>
                </a:solidFill>
              </a:rPr>
              <a:t>Digest: sha256:922c815aa4df050d4df476e92daed4231f466acc8ee90e0e774951b0fd7195a4</a:t>
            </a:r>
            <a:br>
              <a:rPr lang="en-US" dirty="0">
                <a:solidFill>
                  <a:srgbClr val="002060"/>
                </a:solidFill>
              </a:rPr>
            </a:br>
            <a:r>
              <a:rPr lang="en-US" dirty="0">
                <a:solidFill>
                  <a:srgbClr val="002060"/>
                </a:solidFill>
              </a:rPr>
              <a:t>Status: Downloaded newer image for </a:t>
            </a:r>
            <a:r>
              <a:rPr lang="en-US" dirty="0" err="1">
                <a:solidFill>
                  <a:srgbClr val="002060"/>
                </a:solidFill>
              </a:rPr>
              <a:t>nginx:latest</a:t>
            </a:r>
            <a:endParaRPr lang="es-PE" dirty="0">
              <a:solidFill>
                <a:srgbClr val="002060"/>
              </a:solidFill>
            </a:endParaRPr>
          </a:p>
        </p:txBody>
      </p:sp>
      <p:sp>
        <p:nvSpPr>
          <p:cNvPr id="4" name="Text Placeholder 3">
            <a:extLst>
              <a:ext uri="{FF2B5EF4-FFF2-40B4-BE49-F238E27FC236}">
                <a16:creationId xmlns:a16="http://schemas.microsoft.com/office/drawing/2014/main" id="{63567D09-2819-8843-820B-170B4C113BB9}"/>
              </a:ext>
            </a:extLst>
          </p:cNvPr>
          <p:cNvSpPr>
            <a:spLocks noGrp="1"/>
          </p:cNvSpPr>
          <p:nvPr>
            <p:ph type="body" idx="32"/>
          </p:nvPr>
        </p:nvSpPr>
        <p:spPr/>
        <p:txBody>
          <a:bodyPr/>
          <a:lstStyle/>
          <a:p>
            <a:r>
              <a:rPr lang="en-US" dirty="0"/>
              <a:t>01</a:t>
            </a:r>
          </a:p>
        </p:txBody>
      </p:sp>
      <p:sp>
        <p:nvSpPr>
          <p:cNvPr id="5" name="Date Placeholder 4">
            <a:extLst>
              <a:ext uri="{FF2B5EF4-FFF2-40B4-BE49-F238E27FC236}">
                <a16:creationId xmlns:a16="http://schemas.microsoft.com/office/drawing/2014/main" id="{C2286752-0516-5445-B2B8-65C9FAA1F3F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75008D23-ED9B-E640-B20F-79CD971D5E87}"/>
              </a:ext>
            </a:extLst>
          </p:cNvPr>
          <p:cNvSpPr>
            <a:spLocks noGrp="1"/>
          </p:cNvSpPr>
          <p:nvPr>
            <p:ph type="ftr" sz="quarter" idx="34"/>
          </p:nvPr>
        </p:nvSpPr>
        <p:spPr/>
        <p:txBody>
          <a:bodyPr/>
          <a:lstStyle/>
          <a:p>
            <a:pPr algn="r"/>
            <a:r>
              <a:rPr lang="en-US" dirty="0" err="1"/>
              <a:t>everis</a:t>
            </a:r>
            <a:r>
              <a:rPr lang="en-US" dirty="0"/>
              <a:t> © 2019</a:t>
            </a:r>
          </a:p>
        </p:txBody>
      </p:sp>
      <p:sp>
        <p:nvSpPr>
          <p:cNvPr id="7" name="Slide Number Placeholder 6">
            <a:extLst>
              <a:ext uri="{FF2B5EF4-FFF2-40B4-BE49-F238E27FC236}">
                <a16:creationId xmlns:a16="http://schemas.microsoft.com/office/drawing/2014/main" id="{D2B983C1-9630-654C-A725-2B115BBCC276}"/>
              </a:ext>
            </a:extLst>
          </p:cNvPr>
          <p:cNvSpPr>
            <a:spLocks noGrp="1"/>
          </p:cNvSpPr>
          <p:nvPr>
            <p:ph type="sldNum" sz="quarter" idx="35"/>
          </p:nvPr>
        </p:nvSpPr>
        <p:spPr/>
        <p:txBody>
          <a:bodyPr/>
          <a:lstStyle/>
          <a:p>
            <a:fld id="{AD6D3279-9C4E-C94A-B134-5F196FB90914}" type="slidenum">
              <a:rPr lang="en-US" smtClean="0"/>
              <a:pPr/>
              <a:t>11</a:t>
            </a:fld>
            <a:endParaRPr lang="en-US" dirty="0"/>
          </a:p>
        </p:txBody>
      </p:sp>
      <p:pic>
        <p:nvPicPr>
          <p:cNvPr id="10" name="Picture 2">
            <a:extLst>
              <a:ext uri="{FF2B5EF4-FFF2-40B4-BE49-F238E27FC236}">
                <a16:creationId xmlns:a16="http://schemas.microsoft.com/office/drawing/2014/main" id="{A822549B-B626-4AF3-9E32-B942E0EAA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04345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F79F-0F9D-514F-AC2F-C036E1E7A755}"/>
              </a:ext>
            </a:extLst>
          </p:cNvPr>
          <p:cNvSpPr>
            <a:spLocks noGrp="1"/>
          </p:cNvSpPr>
          <p:nvPr>
            <p:ph type="ctrTitle"/>
          </p:nvPr>
        </p:nvSpPr>
        <p:spPr>
          <a:xfrm>
            <a:off x="1828304" y="1131142"/>
            <a:ext cx="6929616" cy="860218"/>
          </a:xfrm>
        </p:spPr>
        <p:txBody>
          <a:bodyPr/>
          <a:lstStyle/>
          <a:p>
            <a:r>
              <a:rPr lang="en-US" dirty="0" err="1"/>
              <a:t>Introducción</a:t>
            </a:r>
            <a:r>
              <a:rPr lang="en-US" dirty="0"/>
              <a:t> a Docker</a:t>
            </a:r>
          </a:p>
        </p:txBody>
      </p:sp>
      <p:sp>
        <p:nvSpPr>
          <p:cNvPr id="3" name="Subtitle 2">
            <a:extLst>
              <a:ext uri="{FF2B5EF4-FFF2-40B4-BE49-F238E27FC236}">
                <a16:creationId xmlns:a16="http://schemas.microsoft.com/office/drawing/2014/main" id="{10DA32A7-B7FE-1445-95AC-E1524AD647E3}"/>
              </a:ext>
            </a:extLst>
          </p:cNvPr>
          <p:cNvSpPr>
            <a:spLocks noGrp="1"/>
          </p:cNvSpPr>
          <p:nvPr>
            <p:ph type="subTitle" idx="1"/>
          </p:nvPr>
        </p:nvSpPr>
        <p:spPr>
          <a:xfrm>
            <a:off x="568171" y="2020755"/>
            <a:ext cx="11168109" cy="4364990"/>
          </a:xfrm>
        </p:spPr>
        <p:txBody>
          <a:bodyPr/>
          <a:lstStyle/>
          <a:p>
            <a:pPr algn="just"/>
            <a:r>
              <a:rPr lang="es-PE" sz="2000" b="1" dirty="0"/>
              <a:t>Instalación Ubuntu 18.04:</a:t>
            </a:r>
          </a:p>
        </p:txBody>
      </p:sp>
      <p:sp>
        <p:nvSpPr>
          <p:cNvPr id="4" name="Text Placeholder 3">
            <a:extLst>
              <a:ext uri="{FF2B5EF4-FFF2-40B4-BE49-F238E27FC236}">
                <a16:creationId xmlns:a16="http://schemas.microsoft.com/office/drawing/2014/main" id="{63567D09-2819-8843-820B-170B4C113BB9}"/>
              </a:ext>
            </a:extLst>
          </p:cNvPr>
          <p:cNvSpPr>
            <a:spLocks noGrp="1"/>
          </p:cNvSpPr>
          <p:nvPr>
            <p:ph type="body" idx="32"/>
          </p:nvPr>
        </p:nvSpPr>
        <p:spPr/>
        <p:txBody>
          <a:bodyPr/>
          <a:lstStyle/>
          <a:p>
            <a:r>
              <a:rPr lang="en-US" dirty="0"/>
              <a:t>01</a:t>
            </a:r>
          </a:p>
        </p:txBody>
      </p:sp>
      <p:sp>
        <p:nvSpPr>
          <p:cNvPr id="5" name="Date Placeholder 4">
            <a:extLst>
              <a:ext uri="{FF2B5EF4-FFF2-40B4-BE49-F238E27FC236}">
                <a16:creationId xmlns:a16="http://schemas.microsoft.com/office/drawing/2014/main" id="{C2286752-0516-5445-B2B8-65C9FAA1F3F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75008D23-ED9B-E640-B20F-79CD971D5E87}"/>
              </a:ext>
            </a:extLst>
          </p:cNvPr>
          <p:cNvSpPr>
            <a:spLocks noGrp="1"/>
          </p:cNvSpPr>
          <p:nvPr>
            <p:ph type="ftr" sz="quarter" idx="34"/>
          </p:nvPr>
        </p:nvSpPr>
        <p:spPr/>
        <p:txBody>
          <a:bodyPr/>
          <a:lstStyle/>
          <a:p>
            <a:pPr algn="r"/>
            <a:r>
              <a:rPr lang="en-US" dirty="0" err="1"/>
              <a:t>everis</a:t>
            </a:r>
            <a:r>
              <a:rPr lang="en-US" dirty="0"/>
              <a:t> © 2019</a:t>
            </a:r>
          </a:p>
        </p:txBody>
      </p:sp>
      <p:sp>
        <p:nvSpPr>
          <p:cNvPr id="7" name="Slide Number Placeholder 6">
            <a:extLst>
              <a:ext uri="{FF2B5EF4-FFF2-40B4-BE49-F238E27FC236}">
                <a16:creationId xmlns:a16="http://schemas.microsoft.com/office/drawing/2014/main" id="{D2B983C1-9630-654C-A725-2B115BBCC276}"/>
              </a:ext>
            </a:extLst>
          </p:cNvPr>
          <p:cNvSpPr>
            <a:spLocks noGrp="1"/>
          </p:cNvSpPr>
          <p:nvPr>
            <p:ph type="sldNum" sz="quarter" idx="35"/>
          </p:nvPr>
        </p:nvSpPr>
        <p:spPr/>
        <p:txBody>
          <a:bodyPr/>
          <a:lstStyle/>
          <a:p>
            <a:fld id="{AD6D3279-9C4E-C94A-B134-5F196FB90914}" type="slidenum">
              <a:rPr lang="en-US" smtClean="0"/>
              <a:pPr/>
              <a:t>12</a:t>
            </a:fld>
            <a:endParaRPr lang="en-US" dirty="0"/>
          </a:p>
        </p:txBody>
      </p:sp>
      <p:pic>
        <p:nvPicPr>
          <p:cNvPr id="10" name="Picture 2">
            <a:extLst>
              <a:ext uri="{FF2B5EF4-FFF2-40B4-BE49-F238E27FC236}">
                <a16:creationId xmlns:a16="http://schemas.microsoft.com/office/drawing/2014/main" id="{A822549B-B626-4AF3-9E32-B942E0EAA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CA817059-C73F-40A8-AB77-DCDECB2E8131}"/>
              </a:ext>
            </a:extLst>
          </p:cNvPr>
          <p:cNvPicPr>
            <a:picLocks noChangeAspect="1"/>
          </p:cNvPicPr>
          <p:nvPr/>
        </p:nvPicPr>
        <p:blipFill>
          <a:blip r:embed="rId3"/>
          <a:stretch>
            <a:fillRect/>
          </a:stretch>
        </p:blipFill>
        <p:spPr>
          <a:xfrm>
            <a:off x="2894906" y="2356116"/>
            <a:ext cx="5441225" cy="4326598"/>
          </a:xfrm>
          <a:prstGeom prst="rect">
            <a:avLst/>
          </a:prstGeom>
        </p:spPr>
      </p:pic>
    </p:spTree>
    <p:extLst>
      <p:ext uri="{BB962C8B-B14F-4D97-AF65-F5344CB8AC3E}">
        <p14:creationId xmlns:p14="http://schemas.microsoft.com/office/powerpoint/2010/main" val="111468321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F79F-0F9D-514F-AC2F-C036E1E7A755}"/>
              </a:ext>
            </a:extLst>
          </p:cNvPr>
          <p:cNvSpPr>
            <a:spLocks noGrp="1"/>
          </p:cNvSpPr>
          <p:nvPr>
            <p:ph type="ctrTitle"/>
          </p:nvPr>
        </p:nvSpPr>
        <p:spPr>
          <a:xfrm>
            <a:off x="1828304" y="1131142"/>
            <a:ext cx="6929616" cy="860218"/>
          </a:xfrm>
        </p:spPr>
        <p:txBody>
          <a:bodyPr/>
          <a:lstStyle/>
          <a:p>
            <a:r>
              <a:rPr lang="en-US" dirty="0" err="1"/>
              <a:t>Introducción</a:t>
            </a:r>
            <a:r>
              <a:rPr lang="en-US" dirty="0"/>
              <a:t> a Docker</a:t>
            </a:r>
          </a:p>
        </p:txBody>
      </p:sp>
      <p:sp>
        <p:nvSpPr>
          <p:cNvPr id="3" name="Subtitle 2">
            <a:extLst>
              <a:ext uri="{FF2B5EF4-FFF2-40B4-BE49-F238E27FC236}">
                <a16:creationId xmlns:a16="http://schemas.microsoft.com/office/drawing/2014/main" id="{10DA32A7-B7FE-1445-95AC-E1524AD647E3}"/>
              </a:ext>
            </a:extLst>
          </p:cNvPr>
          <p:cNvSpPr>
            <a:spLocks noGrp="1"/>
          </p:cNvSpPr>
          <p:nvPr>
            <p:ph type="subTitle" idx="1"/>
          </p:nvPr>
        </p:nvSpPr>
        <p:spPr>
          <a:xfrm>
            <a:off x="568171" y="2020755"/>
            <a:ext cx="11168109" cy="4364990"/>
          </a:xfrm>
        </p:spPr>
        <p:txBody>
          <a:bodyPr/>
          <a:lstStyle/>
          <a:p>
            <a:r>
              <a:rPr lang="es-PE" sz="2000" b="1" dirty="0"/>
              <a:t>Instalación Ubuntu 18.04:</a:t>
            </a:r>
            <a:br>
              <a:rPr lang="es-PE" sz="2000" b="1" dirty="0"/>
            </a:br>
            <a:r>
              <a:rPr lang="es-PE" dirty="0"/>
              <a:t>mtimanap@laptop:/#</a:t>
            </a:r>
            <a:r>
              <a:rPr lang="en-US" dirty="0"/>
              <a:t>docker run --rm -p 8080:8080 -p 9990:9990 </a:t>
            </a:r>
            <a:r>
              <a:rPr lang="en-US" dirty="0" err="1"/>
              <a:t>jboss</a:t>
            </a:r>
            <a:r>
              <a:rPr lang="en-US" dirty="0"/>
              <a:t>/</a:t>
            </a:r>
            <a:r>
              <a:rPr lang="en-US" dirty="0" err="1"/>
              <a:t>wildfly</a:t>
            </a:r>
            <a:endParaRPr lang="es-PE" sz="2000" dirty="0"/>
          </a:p>
        </p:txBody>
      </p:sp>
      <p:sp>
        <p:nvSpPr>
          <p:cNvPr id="4" name="Text Placeholder 3">
            <a:extLst>
              <a:ext uri="{FF2B5EF4-FFF2-40B4-BE49-F238E27FC236}">
                <a16:creationId xmlns:a16="http://schemas.microsoft.com/office/drawing/2014/main" id="{63567D09-2819-8843-820B-170B4C113BB9}"/>
              </a:ext>
            </a:extLst>
          </p:cNvPr>
          <p:cNvSpPr>
            <a:spLocks noGrp="1"/>
          </p:cNvSpPr>
          <p:nvPr>
            <p:ph type="body" idx="32"/>
          </p:nvPr>
        </p:nvSpPr>
        <p:spPr/>
        <p:txBody>
          <a:bodyPr/>
          <a:lstStyle/>
          <a:p>
            <a:r>
              <a:rPr lang="en-US" dirty="0"/>
              <a:t>01</a:t>
            </a:r>
          </a:p>
        </p:txBody>
      </p:sp>
      <p:sp>
        <p:nvSpPr>
          <p:cNvPr id="5" name="Date Placeholder 4">
            <a:extLst>
              <a:ext uri="{FF2B5EF4-FFF2-40B4-BE49-F238E27FC236}">
                <a16:creationId xmlns:a16="http://schemas.microsoft.com/office/drawing/2014/main" id="{C2286752-0516-5445-B2B8-65C9FAA1F3F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75008D23-ED9B-E640-B20F-79CD971D5E87}"/>
              </a:ext>
            </a:extLst>
          </p:cNvPr>
          <p:cNvSpPr>
            <a:spLocks noGrp="1"/>
          </p:cNvSpPr>
          <p:nvPr>
            <p:ph type="ftr" sz="quarter" idx="34"/>
          </p:nvPr>
        </p:nvSpPr>
        <p:spPr/>
        <p:txBody>
          <a:bodyPr/>
          <a:lstStyle/>
          <a:p>
            <a:pPr algn="r"/>
            <a:r>
              <a:rPr lang="en-US" dirty="0" err="1"/>
              <a:t>everis</a:t>
            </a:r>
            <a:r>
              <a:rPr lang="en-US" dirty="0"/>
              <a:t> © 2019</a:t>
            </a:r>
          </a:p>
        </p:txBody>
      </p:sp>
      <p:sp>
        <p:nvSpPr>
          <p:cNvPr id="7" name="Slide Number Placeholder 6">
            <a:extLst>
              <a:ext uri="{FF2B5EF4-FFF2-40B4-BE49-F238E27FC236}">
                <a16:creationId xmlns:a16="http://schemas.microsoft.com/office/drawing/2014/main" id="{D2B983C1-9630-654C-A725-2B115BBCC276}"/>
              </a:ext>
            </a:extLst>
          </p:cNvPr>
          <p:cNvSpPr>
            <a:spLocks noGrp="1"/>
          </p:cNvSpPr>
          <p:nvPr>
            <p:ph type="sldNum" sz="quarter" idx="35"/>
          </p:nvPr>
        </p:nvSpPr>
        <p:spPr/>
        <p:txBody>
          <a:bodyPr/>
          <a:lstStyle/>
          <a:p>
            <a:fld id="{AD6D3279-9C4E-C94A-B134-5F196FB90914}" type="slidenum">
              <a:rPr lang="en-US" smtClean="0"/>
              <a:pPr/>
              <a:t>13</a:t>
            </a:fld>
            <a:endParaRPr lang="en-US" dirty="0"/>
          </a:p>
        </p:txBody>
      </p:sp>
      <p:pic>
        <p:nvPicPr>
          <p:cNvPr id="10" name="Picture 2">
            <a:extLst>
              <a:ext uri="{FF2B5EF4-FFF2-40B4-BE49-F238E27FC236}">
                <a16:creationId xmlns:a16="http://schemas.microsoft.com/office/drawing/2014/main" id="{A822549B-B626-4AF3-9E32-B942E0EAA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31D2C7E7-EF27-49D1-A040-E926DAB0636B}"/>
              </a:ext>
            </a:extLst>
          </p:cNvPr>
          <p:cNvPicPr>
            <a:picLocks noChangeAspect="1"/>
          </p:cNvPicPr>
          <p:nvPr/>
        </p:nvPicPr>
        <p:blipFill>
          <a:blip r:embed="rId3"/>
          <a:stretch>
            <a:fillRect/>
          </a:stretch>
        </p:blipFill>
        <p:spPr>
          <a:xfrm>
            <a:off x="2991082" y="2664435"/>
            <a:ext cx="5060966" cy="4057040"/>
          </a:xfrm>
          <a:prstGeom prst="rect">
            <a:avLst/>
          </a:prstGeom>
        </p:spPr>
      </p:pic>
    </p:spTree>
    <p:extLst>
      <p:ext uri="{BB962C8B-B14F-4D97-AF65-F5344CB8AC3E}">
        <p14:creationId xmlns:p14="http://schemas.microsoft.com/office/powerpoint/2010/main" val="58446984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37D-C4D9-594E-B623-CAF77B826BC6}"/>
              </a:ext>
            </a:extLst>
          </p:cNvPr>
          <p:cNvSpPr>
            <a:spLocks noGrp="1"/>
          </p:cNvSpPr>
          <p:nvPr>
            <p:ph type="ctrTitle"/>
          </p:nvPr>
        </p:nvSpPr>
        <p:spPr>
          <a:xfrm>
            <a:off x="1828305" y="1131142"/>
            <a:ext cx="4433348" cy="712647"/>
          </a:xfrm>
        </p:spPr>
        <p:txBody>
          <a:bodyPr/>
          <a:lstStyle/>
          <a:p>
            <a:r>
              <a:rPr lang="en-US" dirty="0" err="1"/>
              <a:t>Imagenes</a:t>
            </a:r>
            <a:endParaRPr lang="en-US" dirty="0"/>
          </a:p>
        </p:txBody>
      </p:sp>
      <p:sp>
        <p:nvSpPr>
          <p:cNvPr id="3" name="Text Placeholder 2">
            <a:extLst>
              <a:ext uri="{FF2B5EF4-FFF2-40B4-BE49-F238E27FC236}">
                <a16:creationId xmlns:a16="http://schemas.microsoft.com/office/drawing/2014/main" id="{5C844BC0-41E4-4348-8ACC-C5BCE0349AEE}"/>
              </a:ext>
            </a:extLst>
          </p:cNvPr>
          <p:cNvSpPr>
            <a:spLocks noGrp="1"/>
          </p:cNvSpPr>
          <p:nvPr>
            <p:ph type="body" idx="32"/>
          </p:nvPr>
        </p:nvSpPr>
        <p:spPr/>
        <p:txBody>
          <a:bodyPr/>
          <a:lstStyle/>
          <a:p>
            <a:r>
              <a:rPr lang="en-US" dirty="0"/>
              <a:t>02</a:t>
            </a:r>
          </a:p>
        </p:txBody>
      </p:sp>
      <p:sp>
        <p:nvSpPr>
          <p:cNvPr id="4" name="Subtitle 3">
            <a:extLst>
              <a:ext uri="{FF2B5EF4-FFF2-40B4-BE49-F238E27FC236}">
                <a16:creationId xmlns:a16="http://schemas.microsoft.com/office/drawing/2014/main" id="{B244FC6D-6FCD-4B48-815D-7CE5E0F79FD4}"/>
              </a:ext>
            </a:extLst>
          </p:cNvPr>
          <p:cNvSpPr>
            <a:spLocks noGrp="1"/>
          </p:cNvSpPr>
          <p:nvPr>
            <p:ph type="subTitle" idx="1"/>
          </p:nvPr>
        </p:nvSpPr>
        <p:spPr>
          <a:xfrm>
            <a:off x="1548022" y="2275840"/>
            <a:ext cx="9868661" cy="3230880"/>
          </a:xfrm>
        </p:spPr>
        <p:txBody>
          <a:bodyPr/>
          <a:lstStyle/>
          <a:p>
            <a:pPr marL="342900" indent="-342900">
              <a:buFont typeface="Wingdings" panose="05000000000000000000" pitchFamily="2" charset="2"/>
              <a:buChar char="Ø"/>
            </a:pPr>
            <a:r>
              <a:rPr lang="en-US" sz="2000" b="1" dirty="0"/>
              <a:t>Que es una imagen? </a:t>
            </a:r>
            <a:br>
              <a:rPr lang="en-US" sz="2000" b="1" dirty="0"/>
            </a:br>
            <a:r>
              <a:rPr lang="es-PE" dirty="0"/>
              <a:t>Son plantillas (que incluyen una aplicación, los binarios y las librerías necesarias) que se utilizan para construir contenedores Docker y ejecutarlos (los contenedores ejecutarán una imagen previamente compilada).</a:t>
            </a:r>
            <a:br>
              <a:rPr lang="es-PE" dirty="0"/>
            </a:br>
            <a:br>
              <a:rPr lang="es-PE" dirty="0"/>
            </a:br>
            <a:r>
              <a:rPr lang="es-PE" dirty="0"/>
              <a:t>Por ejemplo una imagen podría contener un sistema operativo Ubuntu con un servidor Apache y tu aplicación web instalada.</a:t>
            </a:r>
            <a:br>
              <a:rPr lang="es-PE" dirty="0"/>
            </a:br>
            <a:br>
              <a:rPr lang="es-PE" dirty="0"/>
            </a:br>
            <a:r>
              <a:rPr lang="es-PE" dirty="0"/>
              <a:t>Las imágenes se utilizan para crear contenedores, y nunca cambian. Hay muchas imágenes públicas con elementos básicos como Java, Ubuntu, Apache…</a:t>
            </a:r>
            <a:r>
              <a:rPr lang="es-PE" dirty="0" err="1"/>
              <a:t>etc</a:t>
            </a:r>
            <a:r>
              <a:rPr lang="es-PE" dirty="0"/>
              <a:t>, que se pueden descargar y utilizar. Normalmente cuando creas imágenes, partimos de una imagen padre a la que le vamos añadiendo cosas (</a:t>
            </a:r>
            <a:r>
              <a:rPr lang="es-PE" dirty="0" err="1"/>
              <a:t>p.e</a:t>
            </a:r>
            <a:r>
              <a:rPr lang="es-PE" dirty="0"/>
              <a:t>: una imagen padre con Ubuntu y Apache, que hemos modificado para instalar nuestra aplicación).</a:t>
            </a:r>
            <a:endParaRPr lang="en-US" dirty="0"/>
          </a:p>
        </p:txBody>
      </p:sp>
      <p:sp>
        <p:nvSpPr>
          <p:cNvPr id="5" name="Date Placeholder 4">
            <a:extLst>
              <a:ext uri="{FF2B5EF4-FFF2-40B4-BE49-F238E27FC236}">
                <a16:creationId xmlns:a16="http://schemas.microsoft.com/office/drawing/2014/main" id="{432A96C5-FBCB-8545-B128-DC0DB092634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E989BCFE-5275-F44B-8A3A-16C057E8DF6D}"/>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D075733F-2B96-414C-A825-998BA0474816}"/>
              </a:ext>
            </a:extLst>
          </p:cNvPr>
          <p:cNvSpPr>
            <a:spLocks noGrp="1"/>
          </p:cNvSpPr>
          <p:nvPr>
            <p:ph type="sldNum" sz="quarter" idx="35"/>
          </p:nvPr>
        </p:nvSpPr>
        <p:spPr/>
        <p:txBody>
          <a:bodyPr/>
          <a:lstStyle/>
          <a:p>
            <a:fld id="{AD6D3279-9C4E-C94A-B134-5F196FB90914}" type="slidenum">
              <a:rPr lang="en-US" smtClean="0"/>
              <a:pPr/>
              <a:t>14</a:t>
            </a:fld>
            <a:endParaRPr lang="en-US" dirty="0"/>
          </a:p>
        </p:txBody>
      </p:sp>
      <p:pic>
        <p:nvPicPr>
          <p:cNvPr id="9" name="Picture 2">
            <a:extLst>
              <a:ext uri="{FF2B5EF4-FFF2-40B4-BE49-F238E27FC236}">
                <a16:creationId xmlns:a16="http://schemas.microsoft.com/office/drawing/2014/main" id="{A451D425-724E-4F55-AD6F-56E8CDEFA9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8445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37D-C4D9-594E-B623-CAF77B826BC6}"/>
              </a:ext>
            </a:extLst>
          </p:cNvPr>
          <p:cNvSpPr>
            <a:spLocks noGrp="1"/>
          </p:cNvSpPr>
          <p:nvPr>
            <p:ph type="ctrTitle"/>
          </p:nvPr>
        </p:nvSpPr>
        <p:spPr>
          <a:xfrm>
            <a:off x="1828305" y="1131142"/>
            <a:ext cx="4433348" cy="712647"/>
          </a:xfrm>
        </p:spPr>
        <p:txBody>
          <a:bodyPr/>
          <a:lstStyle/>
          <a:p>
            <a:r>
              <a:rPr lang="en-US" dirty="0" err="1"/>
              <a:t>Imagenes</a:t>
            </a:r>
            <a:endParaRPr lang="en-US" dirty="0"/>
          </a:p>
        </p:txBody>
      </p:sp>
      <p:sp>
        <p:nvSpPr>
          <p:cNvPr id="3" name="Text Placeholder 2">
            <a:extLst>
              <a:ext uri="{FF2B5EF4-FFF2-40B4-BE49-F238E27FC236}">
                <a16:creationId xmlns:a16="http://schemas.microsoft.com/office/drawing/2014/main" id="{5C844BC0-41E4-4348-8ACC-C5BCE0349AEE}"/>
              </a:ext>
            </a:extLst>
          </p:cNvPr>
          <p:cNvSpPr>
            <a:spLocks noGrp="1"/>
          </p:cNvSpPr>
          <p:nvPr>
            <p:ph type="body" idx="32"/>
          </p:nvPr>
        </p:nvSpPr>
        <p:spPr/>
        <p:txBody>
          <a:bodyPr/>
          <a:lstStyle/>
          <a:p>
            <a:r>
              <a:rPr lang="en-US" dirty="0"/>
              <a:t>02</a:t>
            </a:r>
          </a:p>
        </p:txBody>
      </p:sp>
      <p:sp>
        <p:nvSpPr>
          <p:cNvPr id="4" name="Subtitle 3">
            <a:extLst>
              <a:ext uri="{FF2B5EF4-FFF2-40B4-BE49-F238E27FC236}">
                <a16:creationId xmlns:a16="http://schemas.microsoft.com/office/drawing/2014/main" id="{B244FC6D-6FCD-4B48-815D-7CE5E0F79FD4}"/>
              </a:ext>
            </a:extLst>
          </p:cNvPr>
          <p:cNvSpPr>
            <a:spLocks noGrp="1"/>
          </p:cNvSpPr>
          <p:nvPr>
            <p:ph type="subTitle" idx="1"/>
          </p:nvPr>
        </p:nvSpPr>
        <p:spPr>
          <a:xfrm>
            <a:off x="449388" y="1982482"/>
            <a:ext cx="11464233" cy="4631382"/>
          </a:xfrm>
        </p:spPr>
        <p:txBody>
          <a:bodyPr/>
          <a:lstStyle/>
          <a:p>
            <a:r>
              <a:rPr lang="en-US" sz="1800" b="1" dirty="0"/>
              <a:t>Que es Docker Hub?</a:t>
            </a:r>
          </a:p>
          <a:p>
            <a:r>
              <a:rPr lang="es-PE" dirty="0"/>
              <a:t>Es un repositorio público en la nube, similar a </a:t>
            </a:r>
            <a:r>
              <a:rPr lang="es-PE" dirty="0" err="1"/>
              <a:t>Github</a:t>
            </a:r>
            <a:r>
              <a:rPr lang="es-PE" dirty="0"/>
              <a:t>, para distribuir los contenidos. Está mantenido por la propia Docker y hay multitud de imágenes, de carácter gratuito, que se pueden descargar y </a:t>
            </a:r>
            <a:r>
              <a:rPr lang="es-PE" dirty="0" err="1"/>
              <a:t>asi</a:t>
            </a:r>
            <a:r>
              <a:rPr lang="es-PE" dirty="0"/>
              <a:t> no tener que hacer el trabajo desde cero al poder aprovechar “plantillas”. También podemos crear nuestros propios repositorios privados e, incluso, dispone de una tienda.</a:t>
            </a:r>
          </a:p>
          <a:p>
            <a:r>
              <a:rPr lang="es-PE" dirty="0">
                <a:hlinkClick r:id="rId2"/>
              </a:rPr>
              <a:t>https://hub.docker.com/</a:t>
            </a:r>
            <a:endParaRPr lang="es-PE" dirty="0"/>
          </a:p>
          <a:p>
            <a:r>
              <a:rPr lang="es-PE" sz="1800" b="1" dirty="0"/>
              <a:t>Que otras alternativas tenemos?</a:t>
            </a:r>
          </a:p>
          <a:p>
            <a:pPr marL="285750" indent="-285750">
              <a:buFont typeface="Wingdings" panose="05000000000000000000" pitchFamily="2" charset="2"/>
              <a:buChar char="ü"/>
            </a:pPr>
            <a:r>
              <a:rPr lang="en-US" dirty="0"/>
              <a:t>Azure Container Registry: </a:t>
            </a:r>
            <a:r>
              <a:rPr lang="es-PE" dirty="0">
                <a:hlinkClick r:id="rId3"/>
              </a:rPr>
              <a:t>https://azure.microsoft.com/en-us/services/container-registry/</a:t>
            </a:r>
            <a:endParaRPr lang="es-PE" dirty="0"/>
          </a:p>
          <a:p>
            <a:pPr marL="285750" indent="-285750">
              <a:buFont typeface="Wingdings" panose="05000000000000000000" pitchFamily="2" charset="2"/>
              <a:buChar char="ü"/>
            </a:pPr>
            <a:r>
              <a:rPr lang="en-US" dirty="0"/>
              <a:t>Amazon Elastic Container Registry (Amazon ECR): </a:t>
            </a:r>
            <a:br>
              <a:rPr lang="en-US" dirty="0"/>
            </a:br>
            <a:r>
              <a:rPr lang="es-PE" dirty="0">
                <a:hlinkClick r:id="rId4"/>
              </a:rPr>
              <a:t>https://aws.amazon.com/es/getting-started/tutorials/deploy-docker-containers/</a:t>
            </a:r>
            <a:endParaRPr lang="es-PE" dirty="0"/>
          </a:p>
          <a:p>
            <a:pPr marL="285750" indent="-285750">
              <a:buFont typeface="Wingdings" panose="05000000000000000000" pitchFamily="2" charset="2"/>
              <a:buChar char="ü"/>
            </a:pPr>
            <a:r>
              <a:rPr lang="es-PE" dirty="0"/>
              <a:t>Google Container </a:t>
            </a:r>
            <a:r>
              <a:rPr lang="es-PE" dirty="0" err="1"/>
              <a:t>Registry</a:t>
            </a:r>
            <a:r>
              <a:rPr lang="es-PE" dirty="0"/>
              <a:t>: </a:t>
            </a:r>
            <a:r>
              <a:rPr lang="es-PE" dirty="0">
                <a:hlinkClick r:id="rId5"/>
              </a:rPr>
              <a:t>https://cloud.google.com/container-registry/</a:t>
            </a:r>
            <a:endParaRPr lang="es-PE" dirty="0"/>
          </a:p>
          <a:p>
            <a:pPr marL="285750" indent="-285750">
              <a:buFont typeface="Wingdings" panose="05000000000000000000" pitchFamily="2" charset="2"/>
              <a:buChar char="ü"/>
            </a:pPr>
            <a:r>
              <a:rPr lang="es-PE" dirty="0"/>
              <a:t>IBM Cloud Container </a:t>
            </a:r>
            <a:r>
              <a:rPr lang="es-PE" dirty="0" err="1"/>
              <a:t>Registry</a:t>
            </a:r>
            <a:r>
              <a:rPr lang="es-PE" dirty="0"/>
              <a:t>: </a:t>
            </a:r>
            <a:r>
              <a:rPr lang="es-PE" dirty="0">
                <a:hlinkClick r:id="rId6"/>
              </a:rPr>
              <a:t>https://cloud.ibm.com/docs/services/Registry?topic=registry-registry_overview</a:t>
            </a:r>
            <a:endParaRPr lang="es-PE" dirty="0"/>
          </a:p>
          <a:p>
            <a:pPr marL="285750" indent="-285750">
              <a:buFont typeface="Wingdings" panose="05000000000000000000" pitchFamily="2" charset="2"/>
              <a:buChar char="ü"/>
            </a:pPr>
            <a:r>
              <a:rPr lang="es-PE" b="1" dirty="0">
                <a:solidFill>
                  <a:srgbClr val="FF0000"/>
                </a:solidFill>
              </a:rPr>
              <a:t>Crear tu propio Container </a:t>
            </a:r>
            <a:r>
              <a:rPr lang="es-PE" b="1" dirty="0" err="1">
                <a:solidFill>
                  <a:srgbClr val="FF0000"/>
                </a:solidFill>
              </a:rPr>
              <a:t>Registry</a:t>
            </a:r>
            <a:endParaRPr lang="es-PE" b="1" dirty="0">
              <a:solidFill>
                <a:srgbClr val="FF0000"/>
              </a:solidFill>
            </a:endParaRPr>
          </a:p>
          <a:p>
            <a:endParaRPr lang="es-PE" dirty="0"/>
          </a:p>
          <a:p>
            <a:pPr marL="285750" indent="-285750">
              <a:buFont typeface="Wingdings" panose="05000000000000000000" pitchFamily="2" charset="2"/>
              <a:buChar char="ü"/>
            </a:pPr>
            <a:endParaRPr lang="en-US" dirty="0"/>
          </a:p>
          <a:p>
            <a:endParaRPr lang="en-US" dirty="0">
              <a:solidFill>
                <a:srgbClr val="002060"/>
              </a:solidFill>
            </a:endParaRPr>
          </a:p>
        </p:txBody>
      </p:sp>
      <p:sp>
        <p:nvSpPr>
          <p:cNvPr id="5" name="Date Placeholder 4">
            <a:extLst>
              <a:ext uri="{FF2B5EF4-FFF2-40B4-BE49-F238E27FC236}">
                <a16:creationId xmlns:a16="http://schemas.microsoft.com/office/drawing/2014/main" id="{432A96C5-FBCB-8545-B128-DC0DB092634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E989BCFE-5275-F44B-8A3A-16C057E8DF6D}"/>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D075733F-2B96-414C-A825-998BA0474816}"/>
              </a:ext>
            </a:extLst>
          </p:cNvPr>
          <p:cNvSpPr>
            <a:spLocks noGrp="1"/>
          </p:cNvSpPr>
          <p:nvPr>
            <p:ph type="sldNum" sz="quarter" idx="35"/>
          </p:nvPr>
        </p:nvSpPr>
        <p:spPr/>
        <p:txBody>
          <a:bodyPr/>
          <a:lstStyle/>
          <a:p>
            <a:fld id="{AD6D3279-9C4E-C94A-B134-5F196FB90914}" type="slidenum">
              <a:rPr lang="en-US" smtClean="0"/>
              <a:pPr/>
              <a:t>15</a:t>
            </a:fld>
            <a:endParaRPr lang="en-US" dirty="0"/>
          </a:p>
        </p:txBody>
      </p:sp>
      <p:pic>
        <p:nvPicPr>
          <p:cNvPr id="8" name="Picture 2">
            <a:extLst>
              <a:ext uri="{FF2B5EF4-FFF2-40B4-BE49-F238E27FC236}">
                <a16:creationId xmlns:a16="http://schemas.microsoft.com/office/drawing/2014/main" id="{59E01E3C-1587-4406-AC79-9D9007CCB5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33405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37D-C4D9-594E-B623-CAF77B826BC6}"/>
              </a:ext>
            </a:extLst>
          </p:cNvPr>
          <p:cNvSpPr>
            <a:spLocks noGrp="1"/>
          </p:cNvSpPr>
          <p:nvPr>
            <p:ph type="ctrTitle"/>
          </p:nvPr>
        </p:nvSpPr>
        <p:spPr>
          <a:xfrm>
            <a:off x="1828305" y="1131142"/>
            <a:ext cx="4433348" cy="712647"/>
          </a:xfrm>
        </p:spPr>
        <p:txBody>
          <a:bodyPr/>
          <a:lstStyle/>
          <a:p>
            <a:r>
              <a:rPr lang="en-US" dirty="0" err="1"/>
              <a:t>Imagenes</a:t>
            </a:r>
            <a:endParaRPr lang="en-US" dirty="0"/>
          </a:p>
        </p:txBody>
      </p:sp>
      <p:sp>
        <p:nvSpPr>
          <p:cNvPr id="3" name="Text Placeholder 2">
            <a:extLst>
              <a:ext uri="{FF2B5EF4-FFF2-40B4-BE49-F238E27FC236}">
                <a16:creationId xmlns:a16="http://schemas.microsoft.com/office/drawing/2014/main" id="{5C844BC0-41E4-4348-8ACC-C5BCE0349AEE}"/>
              </a:ext>
            </a:extLst>
          </p:cNvPr>
          <p:cNvSpPr>
            <a:spLocks noGrp="1"/>
          </p:cNvSpPr>
          <p:nvPr>
            <p:ph type="body" idx="32"/>
          </p:nvPr>
        </p:nvSpPr>
        <p:spPr/>
        <p:txBody>
          <a:bodyPr/>
          <a:lstStyle/>
          <a:p>
            <a:r>
              <a:rPr lang="en-US" dirty="0"/>
              <a:t>02</a:t>
            </a:r>
          </a:p>
        </p:txBody>
      </p:sp>
      <p:sp>
        <p:nvSpPr>
          <p:cNvPr id="4" name="Subtitle 3">
            <a:extLst>
              <a:ext uri="{FF2B5EF4-FFF2-40B4-BE49-F238E27FC236}">
                <a16:creationId xmlns:a16="http://schemas.microsoft.com/office/drawing/2014/main" id="{B244FC6D-6FCD-4B48-815D-7CE5E0F79FD4}"/>
              </a:ext>
            </a:extLst>
          </p:cNvPr>
          <p:cNvSpPr>
            <a:spLocks noGrp="1"/>
          </p:cNvSpPr>
          <p:nvPr>
            <p:ph type="subTitle" idx="1"/>
          </p:nvPr>
        </p:nvSpPr>
        <p:spPr>
          <a:xfrm>
            <a:off x="449388" y="2077375"/>
            <a:ext cx="10967296" cy="4278975"/>
          </a:xfrm>
        </p:spPr>
        <p:txBody>
          <a:bodyPr/>
          <a:lstStyle/>
          <a:p>
            <a:r>
              <a:rPr lang="es-PE" b="1" dirty="0">
                <a:solidFill>
                  <a:schemeClr val="tx2">
                    <a:lumMod val="50000"/>
                  </a:schemeClr>
                </a:solidFill>
              </a:rPr>
              <a:t>#Para ver las images en maquina local</a:t>
            </a:r>
            <a:br>
              <a:rPr lang="es-PE" dirty="0"/>
            </a:br>
            <a:r>
              <a:rPr lang="es-PE" dirty="0"/>
              <a:t>mtimanap@laptop:/#docker images</a:t>
            </a:r>
            <a:br>
              <a:rPr lang="es-PE" dirty="0"/>
            </a:br>
            <a:r>
              <a:rPr lang="en-US" dirty="0">
                <a:solidFill>
                  <a:srgbClr val="002060"/>
                </a:solidFill>
              </a:rPr>
              <a:t>REPOSITORY          TAG                 IMAGE ID                  CREATED               SIZE</a:t>
            </a:r>
            <a:br>
              <a:rPr lang="en-US" dirty="0">
                <a:solidFill>
                  <a:srgbClr val="002060"/>
                </a:solidFill>
              </a:rPr>
            </a:br>
            <a:r>
              <a:rPr lang="en-US" dirty="0" err="1">
                <a:solidFill>
                  <a:srgbClr val="002060"/>
                </a:solidFill>
              </a:rPr>
              <a:t>nginx</a:t>
            </a:r>
            <a:r>
              <a:rPr lang="en-US" dirty="0">
                <a:solidFill>
                  <a:srgbClr val="002060"/>
                </a:solidFill>
              </a:rPr>
              <a:t>                      latest              540a289bab6c        10 days ago          126MB</a:t>
            </a:r>
            <a:br>
              <a:rPr lang="en-US" dirty="0">
                <a:solidFill>
                  <a:srgbClr val="002060"/>
                </a:solidFill>
              </a:rPr>
            </a:br>
            <a:r>
              <a:rPr lang="en-US" dirty="0">
                <a:solidFill>
                  <a:srgbClr val="002060"/>
                </a:solidFill>
              </a:rPr>
              <a:t>hello-world            latest              fce289e99eb9         10 months ago      1.84kB</a:t>
            </a:r>
            <a:br>
              <a:rPr lang="en-US" dirty="0"/>
            </a:br>
            <a:r>
              <a:rPr lang="en-US" b="1" dirty="0">
                <a:solidFill>
                  <a:schemeClr val="tx2">
                    <a:lumMod val="50000"/>
                  </a:schemeClr>
                </a:solidFill>
              </a:rPr>
              <a:t>#Para descargar una imagen</a:t>
            </a:r>
            <a:br>
              <a:rPr lang="en-US" dirty="0"/>
            </a:br>
            <a:r>
              <a:rPr lang="es-PE" dirty="0"/>
              <a:t>mtimanap@laptop:/#docker </a:t>
            </a:r>
            <a:r>
              <a:rPr lang="es-PE" dirty="0" err="1"/>
              <a:t>pull</a:t>
            </a:r>
            <a:r>
              <a:rPr lang="es-PE" dirty="0"/>
              <a:t> </a:t>
            </a:r>
            <a:r>
              <a:rPr lang="es-PE" dirty="0" err="1"/>
              <a:t>jboss</a:t>
            </a:r>
            <a:r>
              <a:rPr lang="es-PE" dirty="0"/>
              <a:t>/</a:t>
            </a:r>
            <a:r>
              <a:rPr lang="es-PE" dirty="0" err="1"/>
              <a:t>wildfly</a:t>
            </a:r>
            <a:br>
              <a:rPr lang="es-PE" dirty="0"/>
            </a:br>
            <a:r>
              <a:rPr lang="es-PE" dirty="0"/>
              <a:t>mtimanap@laptop:/#docker </a:t>
            </a:r>
            <a:r>
              <a:rPr lang="es-PE" dirty="0" err="1"/>
              <a:t>pull</a:t>
            </a:r>
            <a:r>
              <a:rPr lang="es-PE" dirty="0"/>
              <a:t> </a:t>
            </a:r>
            <a:r>
              <a:rPr lang="es-PE" dirty="0" err="1"/>
              <a:t>postgres</a:t>
            </a:r>
            <a:br>
              <a:rPr lang="es-PE" dirty="0"/>
            </a:br>
            <a:r>
              <a:rPr lang="en-US" dirty="0">
                <a:solidFill>
                  <a:srgbClr val="002060"/>
                </a:solidFill>
              </a:rPr>
              <a:t>Using default tag: latest</a:t>
            </a:r>
            <a:br>
              <a:rPr lang="en-US" dirty="0">
                <a:solidFill>
                  <a:srgbClr val="002060"/>
                </a:solidFill>
              </a:rPr>
            </a:br>
            <a:r>
              <a:rPr lang="en-US" dirty="0" err="1">
                <a:solidFill>
                  <a:srgbClr val="002060"/>
                </a:solidFill>
              </a:rPr>
              <a:t>latest</a:t>
            </a:r>
            <a:r>
              <a:rPr lang="en-US" dirty="0">
                <a:solidFill>
                  <a:srgbClr val="002060"/>
                </a:solidFill>
              </a:rPr>
              <a:t>: Pulling from library/</a:t>
            </a:r>
            <a:r>
              <a:rPr lang="en-US" dirty="0" err="1">
                <a:solidFill>
                  <a:srgbClr val="002060"/>
                </a:solidFill>
              </a:rPr>
              <a:t>postgres</a:t>
            </a:r>
            <a:br>
              <a:rPr lang="en-US" dirty="0">
                <a:solidFill>
                  <a:srgbClr val="002060"/>
                </a:solidFill>
              </a:rPr>
            </a:br>
            <a:r>
              <a:rPr lang="en-US" dirty="0">
                <a:solidFill>
                  <a:srgbClr val="002060"/>
                </a:solidFill>
              </a:rPr>
              <a:t>8d691f585fa8: Already exists </a:t>
            </a:r>
            <a:br>
              <a:rPr lang="en-US" dirty="0">
                <a:solidFill>
                  <a:srgbClr val="002060"/>
                </a:solidFill>
              </a:rPr>
            </a:br>
            <a:r>
              <a:rPr lang="en-US" dirty="0">
                <a:solidFill>
                  <a:srgbClr val="002060"/>
                </a:solidFill>
              </a:rPr>
              <a:t>c991029393ff: Pull complete </a:t>
            </a:r>
            <a:br>
              <a:rPr lang="en-US" dirty="0">
                <a:solidFill>
                  <a:srgbClr val="002060"/>
                </a:solidFill>
              </a:rPr>
            </a:br>
            <a:r>
              <a:rPr lang="en-US" dirty="0">
                <a:solidFill>
                  <a:srgbClr val="002060"/>
                </a:solidFill>
              </a:rPr>
              <a:t>d104c69c9175: Pull complete</a:t>
            </a:r>
            <a:br>
              <a:rPr lang="en-US" dirty="0">
                <a:solidFill>
                  <a:srgbClr val="002060"/>
                </a:solidFill>
              </a:rPr>
            </a:br>
            <a:r>
              <a:rPr lang="en-US" b="1" dirty="0">
                <a:solidFill>
                  <a:schemeClr val="tx2">
                    <a:lumMod val="50000"/>
                  </a:schemeClr>
                </a:solidFill>
              </a:rPr>
              <a:t>#Para poder usar la imagen descargada de </a:t>
            </a:r>
            <a:r>
              <a:rPr lang="en-US" b="1" dirty="0" err="1">
                <a:solidFill>
                  <a:schemeClr val="tx2">
                    <a:lumMod val="50000"/>
                  </a:schemeClr>
                </a:solidFill>
              </a:rPr>
              <a:t>postgres</a:t>
            </a:r>
            <a:br>
              <a:rPr lang="en-US" dirty="0"/>
            </a:br>
            <a:r>
              <a:rPr lang="es-PE" dirty="0"/>
              <a:t>mtimanap@laptop:/#</a:t>
            </a:r>
            <a:r>
              <a:rPr lang="de-DE" dirty="0"/>
              <a:t>docker run --rm -e POSTGRES_PASSWORD=123456 -p 5432:5432 postgres</a:t>
            </a:r>
            <a:endParaRPr lang="en-US" dirty="0"/>
          </a:p>
          <a:p>
            <a:endParaRPr lang="en-US" dirty="0"/>
          </a:p>
          <a:p>
            <a:endParaRPr lang="en-US" dirty="0"/>
          </a:p>
        </p:txBody>
      </p:sp>
      <p:sp>
        <p:nvSpPr>
          <p:cNvPr id="5" name="Date Placeholder 4">
            <a:extLst>
              <a:ext uri="{FF2B5EF4-FFF2-40B4-BE49-F238E27FC236}">
                <a16:creationId xmlns:a16="http://schemas.microsoft.com/office/drawing/2014/main" id="{432A96C5-FBCB-8545-B128-DC0DB092634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E989BCFE-5275-F44B-8A3A-16C057E8DF6D}"/>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D075733F-2B96-414C-A825-998BA0474816}"/>
              </a:ext>
            </a:extLst>
          </p:cNvPr>
          <p:cNvSpPr>
            <a:spLocks noGrp="1"/>
          </p:cNvSpPr>
          <p:nvPr>
            <p:ph type="sldNum" sz="quarter" idx="35"/>
          </p:nvPr>
        </p:nvSpPr>
        <p:spPr/>
        <p:txBody>
          <a:bodyPr/>
          <a:lstStyle/>
          <a:p>
            <a:fld id="{AD6D3279-9C4E-C94A-B134-5F196FB90914}" type="slidenum">
              <a:rPr lang="en-US" smtClean="0"/>
              <a:pPr/>
              <a:t>16</a:t>
            </a:fld>
            <a:endParaRPr lang="en-US" dirty="0"/>
          </a:p>
        </p:txBody>
      </p:sp>
      <p:pic>
        <p:nvPicPr>
          <p:cNvPr id="8" name="Picture 2">
            <a:extLst>
              <a:ext uri="{FF2B5EF4-FFF2-40B4-BE49-F238E27FC236}">
                <a16:creationId xmlns:a16="http://schemas.microsoft.com/office/drawing/2014/main" id="{C4A53E93-128F-4D20-8B89-25AF8DFA40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22327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37D-C4D9-594E-B623-CAF77B826BC6}"/>
              </a:ext>
            </a:extLst>
          </p:cNvPr>
          <p:cNvSpPr>
            <a:spLocks noGrp="1"/>
          </p:cNvSpPr>
          <p:nvPr>
            <p:ph type="ctrTitle"/>
          </p:nvPr>
        </p:nvSpPr>
        <p:spPr>
          <a:xfrm>
            <a:off x="1828305" y="1131142"/>
            <a:ext cx="4433348" cy="712647"/>
          </a:xfrm>
        </p:spPr>
        <p:txBody>
          <a:bodyPr/>
          <a:lstStyle/>
          <a:p>
            <a:r>
              <a:rPr lang="en-US" dirty="0" err="1"/>
              <a:t>Imagenes</a:t>
            </a:r>
            <a:endParaRPr lang="en-US" dirty="0"/>
          </a:p>
        </p:txBody>
      </p:sp>
      <p:sp>
        <p:nvSpPr>
          <p:cNvPr id="3" name="Text Placeholder 2">
            <a:extLst>
              <a:ext uri="{FF2B5EF4-FFF2-40B4-BE49-F238E27FC236}">
                <a16:creationId xmlns:a16="http://schemas.microsoft.com/office/drawing/2014/main" id="{5C844BC0-41E4-4348-8ACC-C5BCE0349AEE}"/>
              </a:ext>
            </a:extLst>
          </p:cNvPr>
          <p:cNvSpPr>
            <a:spLocks noGrp="1"/>
          </p:cNvSpPr>
          <p:nvPr>
            <p:ph type="body" idx="32"/>
          </p:nvPr>
        </p:nvSpPr>
        <p:spPr/>
        <p:txBody>
          <a:bodyPr/>
          <a:lstStyle/>
          <a:p>
            <a:r>
              <a:rPr lang="en-US" dirty="0"/>
              <a:t>02</a:t>
            </a:r>
          </a:p>
        </p:txBody>
      </p:sp>
      <p:sp>
        <p:nvSpPr>
          <p:cNvPr id="4" name="Subtitle 3">
            <a:extLst>
              <a:ext uri="{FF2B5EF4-FFF2-40B4-BE49-F238E27FC236}">
                <a16:creationId xmlns:a16="http://schemas.microsoft.com/office/drawing/2014/main" id="{B244FC6D-6FCD-4B48-815D-7CE5E0F79FD4}"/>
              </a:ext>
            </a:extLst>
          </p:cNvPr>
          <p:cNvSpPr>
            <a:spLocks noGrp="1"/>
          </p:cNvSpPr>
          <p:nvPr>
            <p:ph type="subTitle" idx="1"/>
          </p:nvPr>
        </p:nvSpPr>
        <p:spPr>
          <a:xfrm>
            <a:off x="449388" y="1843789"/>
            <a:ext cx="10967296" cy="4512561"/>
          </a:xfrm>
        </p:spPr>
        <p:txBody>
          <a:bodyPr/>
          <a:lstStyle/>
          <a:p>
            <a:r>
              <a:rPr lang="en-US" b="1" dirty="0">
                <a:solidFill>
                  <a:schemeClr val="tx2">
                    <a:lumMod val="50000"/>
                  </a:schemeClr>
                </a:solidFill>
              </a:rPr>
              <a:t>#Para </a:t>
            </a:r>
            <a:r>
              <a:rPr lang="en-US" b="1" dirty="0" err="1">
                <a:solidFill>
                  <a:schemeClr val="tx2">
                    <a:lumMod val="50000"/>
                  </a:schemeClr>
                </a:solidFill>
              </a:rPr>
              <a:t>crear</a:t>
            </a:r>
            <a:r>
              <a:rPr lang="en-US" b="1" dirty="0">
                <a:solidFill>
                  <a:schemeClr val="tx2">
                    <a:lumMod val="50000"/>
                  </a:schemeClr>
                </a:solidFill>
              </a:rPr>
              <a:t> </a:t>
            </a:r>
            <a:r>
              <a:rPr lang="en-US" b="1" dirty="0" err="1">
                <a:solidFill>
                  <a:schemeClr val="tx2">
                    <a:lumMod val="50000"/>
                  </a:schemeClr>
                </a:solidFill>
              </a:rPr>
              <a:t>nuestra</a:t>
            </a:r>
            <a:r>
              <a:rPr lang="en-US" b="1" dirty="0">
                <a:solidFill>
                  <a:schemeClr val="tx2">
                    <a:lumMod val="50000"/>
                  </a:schemeClr>
                </a:solidFill>
              </a:rPr>
              <a:t> imagen primero </a:t>
            </a:r>
            <a:r>
              <a:rPr lang="en-US" b="1" dirty="0" err="1">
                <a:solidFill>
                  <a:schemeClr val="tx2">
                    <a:lumMod val="50000"/>
                  </a:schemeClr>
                </a:solidFill>
              </a:rPr>
              <a:t>debemos</a:t>
            </a:r>
            <a:r>
              <a:rPr lang="en-US" b="1" dirty="0">
                <a:solidFill>
                  <a:schemeClr val="tx2">
                    <a:lumMod val="50000"/>
                  </a:schemeClr>
                </a:solidFill>
              </a:rPr>
              <a:t> </a:t>
            </a:r>
            <a:r>
              <a:rPr lang="en-US" b="1" dirty="0" err="1">
                <a:solidFill>
                  <a:schemeClr val="tx2">
                    <a:lumMod val="50000"/>
                  </a:schemeClr>
                </a:solidFill>
              </a:rPr>
              <a:t>crear</a:t>
            </a:r>
            <a:r>
              <a:rPr lang="en-US" b="1" dirty="0">
                <a:solidFill>
                  <a:schemeClr val="tx2">
                    <a:lumMod val="50000"/>
                  </a:schemeClr>
                </a:solidFill>
              </a:rPr>
              <a:t> un </a:t>
            </a:r>
            <a:r>
              <a:rPr lang="en-US" b="1" dirty="0" err="1">
                <a:solidFill>
                  <a:schemeClr val="tx2">
                    <a:lumMod val="50000"/>
                  </a:schemeClr>
                </a:solidFill>
              </a:rPr>
              <a:t>archivo</a:t>
            </a:r>
            <a:r>
              <a:rPr lang="en-US" b="1" dirty="0">
                <a:solidFill>
                  <a:schemeClr val="tx2">
                    <a:lumMod val="50000"/>
                  </a:schemeClr>
                </a:solidFill>
              </a:rPr>
              <a:t> </a:t>
            </a:r>
            <a:r>
              <a:rPr lang="en-US" b="1" dirty="0" err="1">
                <a:solidFill>
                  <a:schemeClr val="tx2">
                    <a:lumMod val="50000"/>
                  </a:schemeClr>
                </a:solidFill>
              </a:rPr>
              <a:t>Dockerfile</a:t>
            </a:r>
            <a:r>
              <a:rPr lang="en-US" b="1" dirty="0">
                <a:solidFill>
                  <a:schemeClr val="tx2">
                    <a:lumMod val="50000"/>
                  </a:schemeClr>
                </a:solidFill>
              </a:rPr>
              <a:t> con lo </a:t>
            </a:r>
            <a:r>
              <a:rPr lang="en-US" b="1" dirty="0" err="1">
                <a:solidFill>
                  <a:schemeClr val="tx2">
                    <a:lumMod val="50000"/>
                  </a:schemeClr>
                </a:solidFill>
              </a:rPr>
              <a:t>siguiente</a:t>
            </a:r>
            <a:r>
              <a:rPr lang="en-US" b="1" dirty="0">
                <a:solidFill>
                  <a:schemeClr val="tx2">
                    <a:lumMod val="50000"/>
                  </a:schemeClr>
                </a:solidFill>
              </a:rPr>
              <a:t>:</a:t>
            </a:r>
            <a:br>
              <a:rPr lang="en-US" dirty="0"/>
            </a:br>
            <a:r>
              <a:rPr lang="en-US" dirty="0"/>
              <a:t>FROM alpine</a:t>
            </a:r>
            <a:br>
              <a:rPr lang="en-US" dirty="0"/>
            </a:br>
            <a:r>
              <a:rPr lang="en-US" dirty="0"/>
              <a:t>CMD echo “Hola </a:t>
            </a:r>
            <a:r>
              <a:rPr lang="en-US" dirty="0" err="1"/>
              <a:t>mundo</a:t>
            </a:r>
            <a:r>
              <a:rPr lang="en-US" dirty="0"/>
              <a:t>"</a:t>
            </a:r>
            <a:br>
              <a:rPr lang="en-US" dirty="0"/>
            </a:br>
            <a:r>
              <a:rPr lang="en-US" b="1" dirty="0">
                <a:solidFill>
                  <a:schemeClr val="tx2">
                    <a:lumMod val="50000"/>
                  </a:schemeClr>
                </a:solidFill>
              </a:rPr>
              <a:t>#</a:t>
            </a:r>
            <a:r>
              <a:rPr lang="es-PE" b="1" dirty="0">
                <a:solidFill>
                  <a:schemeClr val="tx2">
                    <a:lumMod val="50000"/>
                  </a:schemeClr>
                </a:solidFill>
              </a:rPr>
              <a:t>Después creamos la imagen de Docker con el siguiente comando:</a:t>
            </a:r>
            <a:br>
              <a:rPr lang="es-PE" b="1" dirty="0">
                <a:solidFill>
                  <a:schemeClr val="tx2">
                    <a:lumMod val="50000"/>
                  </a:schemeClr>
                </a:solidFill>
              </a:rPr>
            </a:br>
            <a:r>
              <a:rPr lang="es-PE" dirty="0"/>
              <a:t>mtimanap@laptop:/#docker </a:t>
            </a:r>
            <a:r>
              <a:rPr lang="es-PE" dirty="0" err="1"/>
              <a:t>build</a:t>
            </a:r>
            <a:r>
              <a:rPr lang="es-PE" dirty="0"/>
              <a:t> -t </a:t>
            </a:r>
            <a:r>
              <a:rPr lang="es-PE" dirty="0" err="1"/>
              <a:t>miimagen</a:t>
            </a:r>
            <a:r>
              <a:rPr lang="es-PE" dirty="0"/>
              <a:t> .</a:t>
            </a:r>
            <a:br>
              <a:rPr lang="es-PE" dirty="0"/>
            </a:br>
            <a:r>
              <a:rPr lang="es-PE" dirty="0" err="1">
                <a:solidFill>
                  <a:srgbClr val="002060"/>
                </a:solidFill>
              </a:rPr>
              <a:t>Sending</a:t>
            </a:r>
            <a:r>
              <a:rPr lang="es-PE" dirty="0">
                <a:solidFill>
                  <a:srgbClr val="002060"/>
                </a:solidFill>
              </a:rPr>
              <a:t> </a:t>
            </a:r>
            <a:r>
              <a:rPr lang="es-PE" dirty="0" err="1">
                <a:solidFill>
                  <a:srgbClr val="002060"/>
                </a:solidFill>
              </a:rPr>
              <a:t>build</a:t>
            </a:r>
            <a:r>
              <a:rPr lang="es-PE" dirty="0">
                <a:solidFill>
                  <a:srgbClr val="002060"/>
                </a:solidFill>
              </a:rPr>
              <a:t> </a:t>
            </a:r>
            <a:r>
              <a:rPr lang="es-PE" dirty="0" err="1">
                <a:solidFill>
                  <a:srgbClr val="002060"/>
                </a:solidFill>
              </a:rPr>
              <a:t>context</a:t>
            </a:r>
            <a:r>
              <a:rPr lang="es-PE" dirty="0">
                <a:solidFill>
                  <a:srgbClr val="002060"/>
                </a:solidFill>
              </a:rPr>
              <a:t> </a:t>
            </a:r>
            <a:r>
              <a:rPr lang="es-PE" dirty="0" err="1">
                <a:solidFill>
                  <a:srgbClr val="002060"/>
                </a:solidFill>
              </a:rPr>
              <a:t>to</a:t>
            </a:r>
            <a:r>
              <a:rPr lang="es-PE" dirty="0">
                <a:solidFill>
                  <a:srgbClr val="002060"/>
                </a:solidFill>
              </a:rPr>
              <a:t> Docker </a:t>
            </a:r>
            <a:r>
              <a:rPr lang="es-PE" dirty="0" err="1">
                <a:solidFill>
                  <a:srgbClr val="002060"/>
                </a:solidFill>
              </a:rPr>
              <a:t>daemon</a:t>
            </a:r>
            <a:r>
              <a:rPr lang="es-PE" dirty="0">
                <a:solidFill>
                  <a:srgbClr val="002060"/>
                </a:solidFill>
              </a:rPr>
              <a:t>  2.048kB</a:t>
            </a:r>
            <a:br>
              <a:rPr lang="es-PE" dirty="0">
                <a:solidFill>
                  <a:srgbClr val="002060"/>
                </a:solidFill>
              </a:rPr>
            </a:br>
            <a:r>
              <a:rPr lang="es-PE" dirty="0">
                <a:solidFill>
                  <a:srgbClr val="002060"/>
                </a:solidFill>
              </a:rPr>
              <a:t>Step 1/2 : FROM </a:t>
            </a:r>
            <a:r>
              <a:rPr lang="es-PE" dirty="0" err="1">
                <a:solidFill>
                  <a:srgbClr val="002060"/>
                </a:solidFill>
              </a:rPr>
              <a:t>alpine</a:t>
            </a:r>
            <a:br>
              <a:rPr lang="es-PE" dirty="0">
                <a:solidFill>
                  <a:srgbClr val="002060"/>
                </a:solidFill>
              </a:rPr>
            </a:br>
            <a:r>
              <a:rPr lang="es-PE" dirty="0" err="1">
                <a:solidFill>
                  <a:srgbClr val="002060"/>
                </a:solidFill>
              </a:rPr>
              <a:t>latest</a:t>
            </a:r>
            <a:r>
              <a:rPr lang="es-PE" dirty="0">
                <a:solidFill>
                  <a:srgbClr val="002060"/>
                </a:solidFill>
              </a:rPr>
              <a:t>: </a:t>
            </a:r>
            <a:r>
              <a:rPr lang="es-PE" dirty="0" err="1">
                <a:solidFill>
                  <a:srgbClr val="002060"/>
                </a:solidFill>
              </a:rPr>
              <a:t>Pulling</a:t>
            </a:r>
            <a:r>
              <a:rPr lang="es-PE" dirty="0">
                <a:solidFill>
                  <a:srgbClr val="002060"/>
                </a:solidFill>
              </a:rPr>
              <a:t> </a:t>
            </a:r>
            <a:r>
              <a:rPr lang="es-PE" dirty="0" err="1">
                <a:solidFill>
                  <a:srgbClr val="002060"/>
                </a:solidFill>
              </a:rPr>
              <a:t>from</a:t>
            </a:r>
            <a:r>
              <a:rPr lang="es-PE" dirty="0">
                <a:solidFill>
                  <a:srgbClr val="002060"/>
                </a:solidFill>
              </a:rPr>
              <a:t> </a:t>
            </a:r>
            <a:r>
              <a:rPr lang="es-PE" dirty="0" err="1">
                <a:solidFill>
                  <a:srgbClr val="002060"/>
                </a:solidFill>
              </a:rPr>
              <a:t>library</a:t>
            </a:r>
            <a:r>
              <a:rPr lang="es-PE" dirty="0">
                <a:solidFill>
                  <a:srgbClr val="002060"/>
                </a:solidFill>
              </a:rPr>
              <a:t>/</a:t>
            </a:r>
            <a:r>
              <a:rPr lang="es-PE" dirty="0" err="1">
                <a:solidFill>
                  <a:srgbClr val="002060"/>
                </a:solidFill>
              </a:rPr>
              <a:t>alpine</a:t>
            </a:r>
            <a:br>
              <a:rPr lang="es-PE" dirty="0">
                <a:solidFill>
                  <a:srgbClr val="002060"/>
                </a:solidFill>
              </a:rPr>
            </a:br>
            <a:r>
              <a:rPr lang="es-PE" dirty="0">
                <a:solidFill>
                  <a:srgbClr val="002060"/>
                </a:solidFill>
              </a:rPr>
              <a:t>89d9c30c1d48: </a:t>
            </a:r>
            <a:r>
              <a:rPr lang="es-PE" dirty="0" err="1">
                <a:solidFill>
                  <a:srgbClr val="002060"/>
                </a:solidFill>
              </a:rPr>
              <a:t>Pull</a:t>
            </a:r>
            <a:r>
              <a:rPr lang="es-PE" dirty="0">
                <a:solidFill>
                  <a:srgbClr val="002060"/>
                </a:solidFill>
              </a:rPr>
              <a:t> complete </a:t>
            </a:r>
            <a:br>
              <a:rPr lang="es-PE" dirty="0">
                <a:solidFill>
                  <a:srgbClr val="002060"/>
                </a:solidFill>
              </a:rPr>
            </a:br>
            <a:r>
              <a:rPr lang="es-PE" dirty="0" err="1">
                <a:solidFill>
                  <a:srgbClr val="002060"/>
                </a:solidFill>
              </a:rPr>
              <a:t>Digest</a:t>
            </a:r>
            <a:r>
              <a:rPr lang="es-PE" dirty="0">
                <a:solidFill>
                  <a:srgbClr val="002060"/>
                </a:solidFill>
              </a:rPr>
              <a:t>: sha256:c19173c5ada610a5989151111163d28a67368362762534d8a8121ce95cf2bd5a</a:t>
            </a:r>
            <a:br>
              <a:rPr lang="es-PE" dirty="0">
                <a:solidFill>
                  <a:srgbClr val="002060"/>
                </a:solidFill>
              </a:rPr>
            </a:br>
            <a:r>
              <a:rPr lang="es-PE" dirty="0">
                <a:solidFill>
                  <a:srgbClr val="002060"/>
                </a:solidFill>
              </a:rPr>
              <a:t>Status: </a:t>
            </a:r>
            <a:r>
              <a:rPr lang="es-PE" dirty="0" err="1">
                <a:solidFill>
                  <a:srgbClr val="002060"/>
                </a:solidFill>
              </a:rPr>
              <a:t>Downloaded</a:t>
            </a:r>
            <a:r>
              <a:rPr lang="es-PE" dirty="0">
                <a:solidFill>
                  <a:srgbClr val="002060"/>
                </a:solidFill>
              </a:rPr>
              <a:t> </a:t>
            </a:r>
            <a:r>
              <a:rPr lang="es-PE" dirty="0" err="1">
                <a:solidFill>
                  <a:srgbClr val="002060"/>
                </a:solidFill>
              </a:rPr>
              <a:t>newer</a:t>
            </a:r>
            <a:r>
              <a:rPr lang="es-PE" dirty="0">
                <a:solidFill>
                  <a:srgbClr val="002060"/>
                </a:solidFill>
              </a:rPr>
              <a:t> </a:t>
            </a:r>
            <a:r>
              <a:rPr lang="es-PE" dirty="0" err="1">
                <a:solidFill>
                  <a:srgbClr val="002060"/>
                </a:solidFill>
              </a:rPr>
              <a:t>image</a:t>
            </a:r>
            <a:r>
              <a:rPr lang="es-PE" dirty="0">
                <a:solidFill>
                  <a:srgbClr val="002060"/>
                </a:solidFill>
              </a:rPr>
              <a:t> </a:t>
            </a:r>
            <a:r>
              <a:rPr lang="es-PE" dirty="0" err="1">
                <a:solidFill>
                  <a:srgbClr val="002060"/>
                </a:solidFill>
              </a:rPr>
              <a:t>for</a:t>
            </a:r>
            <a:r>
              <a:rPr lang="es-PE" dirty="0">
                <a:solidFill>
                  <a:srgbClr val="002060"/>
                </a:solidFill>
              </a:rPr>
              <a:t> </a:t>
            </a:r>
            <a:r>
              <a:rPr lang="es-PE" dirty="0" err="1">
                <a:solidFill>
                  <a:srgbClr val="002060"/>
                </a:solidFill>
              </a:rPr>
              <a:t>alpine:latest</a:t>
            </a:r>
            <a:br>
              <a:rPr lang="es-PE" dirty="0">
                <a:solidFill>
                  <a:srgbClr val="002060"/>
                </a:solidFill>
              </a:rPr>
            </a:br>
            <a:r>
              <a:rPr lang="es-PE" dirty="0">
                <a:solidFill>
                  <a:srgbClr val="002060"/>
                </a:solidFill>
              </a:rPr>
              <a:t> ---&gt; 965ea09ff2eb</a:t>
            </a:r>
            <a:br>
              <a:rPr lang="es-PE" dirty="0">
                <a:solidFill>
                  <a:srgbClr val="002060"/>
                </a:solidFill>
              </a:rPr>
            </a:br>
            <a:r>
              <a:rPr lang="es-PE" dirty="0">
                <a:solidFill>
                  <a:srgbClr val="002060"/>
                </a:solidFill>
              </a:rPr>
              <a:t>Step 2/2 : CMD echo "Hola mundo“</a:t>
            </a:r>
            <a:br>
              <a:rPr lang="es-PE" dirty="0">
                <a:solidFill>
                  <a:srgbClr val="002060"/>
                </a:solidFill>
              </a:rPr>
            </a:br>
            <a:r>
              <a:rPr lang="es-PE" dirty="0">
                <a:solidFill>
                  <a:srgbClr val="002060"/>
                </a:solidFill>
              </a:rPr>
              <a:t> ---&gt; Running in f5d048efed5d</a:t>
            </a:r>
            <a:br>
              <a:rPr lang="es-PE" dirty="0">
                <a:solidFill>
                  <a:srgbClr val="002060"/>
                </a:solidFill>
              </a:rPr>
            </a:br>
            <a:r>
              <a:rPr lang="es-PE" dirty="0" err="1">
                <a:solidFill>
                  <a:srgbClr val="002060"/>
                </a:solidFill>
              </a:rPr>
              <a:t>Removing</a:t>
            </a:r>
            <a:r>
              <a:rPr lang="es-PE" dirty="0">
                <a:solidFill>
                  <a:srgbClr val="002060"/>
                </a:solidFill>
              </a:rPr>
              <a:t> </a:t>
            </a:r>
            <a:r>
              <a:rPr lang="es-PE" dirty="0" err="1">
                <a:solidFill>
                  <a:srgbClr val="002060"/>
                </a:solidFill>
              </a:rPr>
              <a:t>intermediate</a:t>
            </a:r>
            <a:r>
              <a:rPr lang="es-PE" dirty="0">
                <a:solidFill>
                  <a:srgbClr val="002060"/>
                </a:solidFill>
              </a:rPr>
              <a:t> container f5d048efed5d</a:t>
            </a:r>
            <a:br>
              <a:rPr lang="es-PE" dirty="0">
                <a:solidFill>
                  <a:srgbClr val="002060"/>
                </a:solidFill>
              </a:rPr>
            </a:br>
            <a:r>
              <a:rPr lang="es-PE" dirty="0">
                <a:solidFill>
                  <a:srgbClr val="002060"/>
                </a:solidFill>
              </a:rPr>
              <a:t> ---&gt; 6cb15d46f2c2</a:t>
            </a:r>
            <a:br>
              <a:rPr lang="es-PE" dirty="0">
                <a:solidFill>
                  <a:srgbClr val="002060"/>
                </a:solidFill>
              </a:rPr>
            </a:br>
            <a:r>
              <a:rPr lang="es-PE" dirty="0" err="1">
                <a:solidFill>
                  <a:srgbClr val="002060"/>
                </a:solidFill>
              </a:rPr>
              <a:t>Successfully</a:t>
            </a:r>
            <a:r>
              <a:rPr lang="es-PE" dirty="0">
                <a:solidFill>
                  <a:srgbClr val="002060"/>
                </a:solidFill>
              </a:rPr>
              <a:t> </a:t>
            </a:r>
            <a:r>
              <a:rPr lang="es-PE" dirty="0" err="1">
                <a:solidFill>
                  <a:srgbClr val="002060"/>
                </a:solidFill>
              </a:rPr>
              <a:t>built</a:t>
            </a:r>
            <a:r>
              <a:rPr lang="es-PE" dirty="0">
                <a:solidFill>
                  <a:srgbClr val="002060"/>
                </a:solidFill>
              </a:rPr>
              <a:t> 6cb15d46f2c2</a:t>
            </a:r>
            <a:br>
              <a:rPr lang="es-PE" dirty="0">
                <a:solidFill>
                  <a:srgbClr val="002060"/>
                </a:solidFill>
              </a:rPr>
            </a:br>
            <a:r>
              <a:rPr lang="es-PE" dirty="0" err="1">
                <a:solidFill>
                  <a:srgbClr val="002060"/>
                </a:solidFill>
              </a:rPr>
              <a:t>Successfully</a:t>
            </a:r>
            <a:r>
              <a:rPr lang="es-PE" dirty="0">
                <a:solidFill>
                  <a:srgbClr val="002060"/>
                </a:solidFill>
              </a:rPr>
              <a:t> </a:t>
            </a:r>
            <a:r>
              <a:rPr lang="es-PE" dirty="0" err="1">
                <a:solidFill>
                  <a:srgbClr val="002060"/>
                </a:solidFill>
              </a:rPr>
              <a:t>tagged</a:t>
            </a:r>
            <a:r>
              <a:rPr lang="es-PE" dirty="0">
                <a:solidFill>
                  <a:srgbClr val="002060"/>
                </a:solidFill>
              </a:rPr>
              <a:t> </a:t>
            </a:r>
            <a:r>
              <a:rPr lang="es-PE" dirty="0" err="1">
                <a:solidFill>
                  <a:srgbClr val="002060"/>
                </a:solidFill>
              </a:rPr>
              <a:t>miimagen:latest</a:t>
            </a:r>
            <a:endParaRPr lang="en-US" dirty="0">
              <a:solidFill>
                <a:srgbClr val="002060"/>
              </a:solidFill>
            </a:endParaRPr>
          </a:p>
        </p:txBody>
      </p:sp>
      <p:sp>
        <p:nvSpPr>
          <p:cNvPr id="5" name="Date Placeholder 4">
            <a:extLst>
              <a:ext uri="{FF2B5EF4-FFF2-40B4-BE49-F238E27FC236}">
                <a16:creationId xmlns:a16="http://schemas.microsoft.com/office/drawing/2014/main" id="{432A96C5-FBCB-8545-B128-DC0DB092634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E989BCFE-5275-F44B-8A3A-16C057E8DF6D}"/>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D075733F-2B96-414C-A825-998BA0474816}"/>
              </a:ext>
            </a:extLst>
          </p:cNvPr>
          <p:cNvSpPr>
            <a:spLocks noGrp="1"/>
          </p:cNvSpPr>
          <p:nvPr>
            <p:ph type="sldNum" sz="quarter" idx="35"/>
          </p:nvPr>
        </p:nvSpPr>
        <p:spPr/>
        <p:txBody>
          <a:bodyPr/>
          <a:lstStyle/>
          <a:p>
            <a:fld id="{AD6D3279-9C4E-C94A-B134-5F196FB90914}" type="slidenum">
              <a:rPr lang="en-US" smtClean="0"/>
              <a:pPr/>
              <a:t>17</a:t>
            </a:fld>
            <a:endParaRPr lang="en-US" dirty="0"/>
          </a:p>
        </p:txBody>
      </p:sp>
      <p:pic>
        <p:nvPicPr>
          <p:cNvPr id="11" name="Picture 2">
            <a:extLst>
              <a:ext uri="{FF2B5EF4-FFF2-40B4-BE49-F238E27FC236}">
                <a16:creationId xmlns:a16="http://schemas.microsoft.com/office/drawing/2014/main" id="{F3053082-7D5B-45AC-8032-74EB1D149D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72569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37D-C4D9-594E-B623-CAF77B826BC6}"/>
              </a:ext>
            </a:extLst>
          </p:cNvPr>
          <p:cNvSpPr>
            <a:spLocks noGrp="1"/>
          </p:cNvSpPr>
          <p:nvPr>
            <p:ph type="ctrTitle"/>
          </p:nvPr>
        </p:nvSpPr>
        <p:spPr>
          <a:xfrm>
            <a:off x="1828305" y="1131142"/>
            <a:ext cx="4433348" cy="712647"/>
          </a:xfrm>
        </p:spPr>
        <p:txBody>
          <a:bodyPr/>
          <a:lstStyle/>
          <a:p>
            <a:r>
              <a:rPr lang="en-US" dirty="0" err="1"/>
              <a:t>Imagenes</a:t>
            </a:r>
            <a:endParaRPr lang="en-US" dirty="0"/>
          </a:p>
        </p:txBody>
      </p:sp>
      <p:sp>
        <p:nvSpPr>
          <p:cNvPr id="3" name="Text Placeholder 2">
            <a:extLst>
              <a:ext uri="{FF2B5EF4-FFF2-40B4-BE49-F238E27FC236}">
                <a16:creationId xmlns:a16="http://schemas.microsoft.com/office/drawing/2014/main" id="{5C844BC0-41E4-4348-8ACC-C5BCE0349AEE}"/>
              </a:ext>
            </a:extLst>
          </p:cNvPr>
          <p:cNvSpPr>
            <a:spLocks noGrp="1"/>
          </p:cNvSpPr>
          <p:nvPr>
            <p:ph type="body" idx="32"/>
          </p:nvPr>
        </p:nvSpPr>
        <p:spPr/>
        <p:txBody>
          <a:bodyPr/>
          <a:lstStyle/>
          <a:p>
            <a:r>
              <a:rPr lang="en-US" dirty="0"/>
              <a:t>02</a:t>
            </a:r>
          </a:p>
        </p:txBody>
      </p:sp>
      <p:sp>
        <p:nvSpPr>
          <p:cNvPr id="4" name="Subtitle 3">
            <a:extLst>
              <a:ext uri="{FF2B5EF4-FFF2-40B4-BE49-F238E27FC236}">
                <a16:creationId xmlns:a16="http://schemas.microsoft.com/office/drawing/2014/main" id="{B244FC6D-6FCD-4B48-815D-7CE5E0F79FD4}"/>
              </a:ext>
            </a:extLst>
          </p:cNvPr>
          <p:cNvSpPr>
            <a:spLocks noGrp="1"/>
          </p:cNvSpPr>
          <p:nvPr>
            <p:ph type="subTitle" idx="1"/>
          </p:nvPr>
        </p:nvSpPr>
        <p:spPr>
          <a:xfrm>
            <a:off x="449388" y="1843789"/>
            <a:ext cx="10967296" cy="4512561"/>
          </a:xfrm>
        </p:spPr>
        <p:txBody>
          <a:bodyPr/>
          <a:lstStyle/>
          <a:p>
            <a:r>
              <a:rPr lang="en-US" b="1" dirty="0">
                <a:solidFill>
                  <a:schemeClr val="tx2">
                    <a:lumMod val="50000"/>
                  </a:schemeClr>
                </a:solidFill>
              </a:rPr>
              <a:t>#</a:t>
            </a:r>
            <a:r>
              <a:rPr lang="en-US" b="1" dirty="0" err="1">
                <a:solidFill>
                  <a:schemeClr val="tx2">
                    <a:lumMod val="50000"/>
                  </a:schemeClr>
                </a:solidFill>
              </a:rPr>
              <a:t>Listamos</a:t>
            </a:r>
            <a:r>
              <a:rPr lang="en-US" b="1" dirty="0">
                <a:solidFill>
                  <a:schemeClr val="tx2">
                    <a:lumMod val="50000"/>
                  </a:schemeClr>
                </a:solidFill>
              </a:rPr>
              <a:t> </a:t>
            </a:r>
            <a:r>
              <a:rPr lang="en-US" b="1" dirty="0" err="1">
                <a:solidFill>
                  <a:schemeClr val="tx2">
                    <a:lumMod val="50000"/>
                  </a:schemeClr>
                </a:solidFill>
              </a:rPr>
              <a:t>nuestras</a:t>
            </a:r>
            <a:r>
              <a:rPr lang="en-US" b="1" dirty="0">
                <a:solidFill>
                  <a:schemeClr val="tx2">
                    <a:lumMod val="50000"/>
                  </a:schemeClr>
                </a:solidFill>
              </a:rPr>
              <a:t> images</a:t>
            </a:r>
            <a:br>
              <a:rPr lang="en-US" dirty="0"/>
            </a:br>
            <a:r>
              <a:rPr lang="es-PE" dirty="0"/>
              <a:t>mtimanap@laptop:/#docker images</a:t>
            </a:r>
            <a:br>
              <a:rPr lang="es-PE" dirty="0"/>
            </a:br>
            <a:r>
              <a:rPr lang="en-US" dirty="0">
                <a:solidFill>
                  <a:srgbClr val="002060"/>
                </a:solidFill>
              </a:rPr>
              <a:t>REPOSITORY          TAG                 IMAGE ID               CREATED                SIZE</a:t>
            </a:r>
            <a:br>
              <a:rPr lang="en-US" dirty="0">
                <a:solidFill>
                  <a:srgbClr val="002060"/>
                </a:solidFill>
              </a:rPr>
            </a:br>
            <a:r>
              <a:rPr lang="en-US" dirty="0" err="1">
                <a:solidFill>
                  <a:srgbClr val="002060"/>
                </a:solidFill>
              </a:rPr>
              <a:t>miimagen</a:t>
            </a:r>
            <a:r>
              <a:rPr lang="en-US" dirty="0">
                <a:solidFill>
                  <a:srgbClr val="002060"/>
                </a:solidFill>
              </a:rPr>
              <a:t>            latest              6cb15d46f2c2         2 minutes ago       5.55MB</a:t>
            </a:r>
            <a:br>
              <a:rPr lang="en-US" dirty="0">
                <a:solidFill>
                  <a:srgbClr val="002060"/>
                </a:solidFill>
              </a:rPr>
            </a:br>
            <a:r>
              <a:rPr lang="en-US" dirty="0" err="1">
                <a:solidFill>
                  <a:srgbClr val="002060"/>
                </a:solidFill>
              </a:rPr>
              <a:t>nginx</a:t>
            </a:r>
            <a:r>
              <a:rPr lang="en-US" dirty="0">
                <a:solidFill>
                  <a:srgbClr val="002060"/>
                </a:solidFill>
              </a:rPr>
              <a:t>                    latest              540a289bab6c        10 days ago          126MB</a:t>
            </a:r>
            <a:br>
              <a:rPr lang="en-US" dirty="0">
                <a:solidFill>
                  <a:srgbClr val="002060"/>
                </a:solidFill>
              </a:rPr>
            </a:br>
            <a:r>
              <a:rPr lang="en-US" dirty="0">
                <a:solidFill>
                  <a:srgbClr val="002060"/>
                </a:solidFill>
              </a:rPr>
              <a:t>alpine                   latest              965ea09ff2eb          11 days ago          5.55MB</a:t>
            </a:r>
            <a:br>
              <a:rPr lang="en-US" b="1" dirty="0">
                <a:solidFill>
                  <a:schemeClr val="tx2">
                    <a:lumMod val="50000"/>
                  </a:schemeClr>
                </a:solidFill>
              </a:rPr>
            </a:br>
            <a:r>
              <a:rPr lang="en-US" b="1" dirty="0">
                <a:solidFill>
                  <a:schemeClr val="tx2">
                    <a:lumMod val="50000"/>
                  </a:schemeClr>
                </a:solidFill>
              </a:rPr>
              <a:t>#Para corer </a:t>
            </a:r>
            <a:r>
              <a:rPr lang="en-US" b="1" dirty="0" err="1">
                <a:solidFill>
                  <a:schemeClr val="tx2">
                    <a:lumMod val="50000"/>
                  </a:schemeClr>
                </a:solidFill>
              </a:rPr>
              <a:t>nuestra</a:t>
            </a:r>
            <a:r>
              <a:rPr lang="en-US" b="1" dirty="0">
                <a:solidFill>
                  <a:schemeClr val="tx2">
                    <a:lumMod val="50000"/>
                  </a:schemeClr>
                </a:solidFill>
              </a:rPr>
              <a:t> imagen </a:t>
            </a:r>
            <a:r>
              <a:rPr lang="en-US" b="1" dirty="0" err="1">
                <a:solidFill>
                  <a:schemeClr val="tx2">
                    <a:lumMod val="50000"/>
                  </a:schemeClr>
                </a:solidFill>
              </a:rPr>
              <a:t>creada</a:t>
            </a:r>
            <a:br>
              <a:rPr lang="en-US" dirty="0"/>
            </a:br>
            <a:r>
              <a:rPr lang="es-PE" dirty="0"/>
              <a:t>mtimanap@laptop:/#</a:t>
            </a:r>
            <a:r>
              <a:rPr lang="en-US" dirty="0"/>
              <a:t>docker run --rm </a:t>
            </a:r>
            <a:r>
              <a:rPr lang="en-US" dirty="0" err="1"/>
              <a:t>miimagen</a:t>
            </a:r>
            <a:br>
              <a:rPr lang="en-US" dirty="0"/>
            </a:br>
            <a:r>
              <a:rPr lang="en-US" dirty="0">
                <a:solidFill>
                  <a:srgbClr val="002060"/>
                </a:solidFill>
              </a:rPr>
              <a:t>Hola </a:t>
            </a:r>
            <a:r>
              <a:rPr lang="en-US" dirty="0" err="1">
                <a:solidFill>
                  <a:srgbClr val="002060"/>
                </a:solidFill>
              </a:rPr>
              <a:t>mundo</a:t>
            </a:r>
            <a:br>
              <a:rPr lang="en-US" dirty="0">
                <a:solidFill>
                  <a:srgbClr val="002060"/>
                </a:solidFill>
              </a:rPr>
            </a:br>
            <a:r>
              <a:rPr lang="en-US" b="1" dirty="0">
                <a:solidFill>
                  <a:schemeClr val="tx1">
                    <a:lumMod val="50000"/>
                  </a:schemeClr>
                </a:solidFill>
              </a:rPr>
              <a:t>#</a:t>
            </a:r>
            <a:r>
              <a:rPr lang="en-US" b="1" dirty="0" err="1">
                <a:solidFill>
                  <a:schemeClr val="tx1">
                    <a:lumMod val="50000"/>
                  </a:schemeClr>
                </a:solidFill>
              </a:rPr>
              <a:t>Tagear</a:t>
            </a:r>
            <a:r>
              <a:rPr lang="en-US" b="1" dirty="0">
                <a:solidFill>
                  <a:schemeClr val="tx1">
                    <a:lumMod val="50000"/>
                  </a:schemeClr>
                </a:solidFill>
              </a:rPr>
              <a:t> una imagen</a:t>
            </a:r>
            <a:br>
              <a:rPr lang="en-US" dirty="0"/>
            </a:br>
            <a:r>
              <a:rPr lang="es-PE" dirty="0"/>
              <a:t>mtimanap@laptop:/#</a:t>
            </a:r>
            <a:r>
              <a:rPr lang="de-DE" dirty="0"/>
              <a:t>docker tag miimagen:latest miguelangeltimanapaz/miimage:1.0.RC1</a:t>
            </a:r>
            <a:br>
              <a:rPr lang="de-DE" dirty="0"/>
            </a:br>
            <a:r>
              <a:rPr lang="es-PE" dirty="0"/>
              <a:t>mtimanap@laptop:/#docker images</a:t>
            </a:r>
            <a:br>
              <a:rPr lang="de-DE" dirty="0"/>
            </a:br>
            <a:r>
              <a:rPr lang="de-DE" dirty="0">
                <a:solidFill>
                  <a:srgbClr val="002060"/>
                </a:solidFill>
              </a:rPr>
              <a:t>REPOSITORY                                         TAG                 IMAGE ID               CREATED                 SIZE</a:t>
            </a:r>
            <a:br>
              <a:rPr lang="de-DE" dirty="0">
                <a:solidFill>
                  <a:srgbClr val="002060"/>
                </a:solidFill>
              </a:rPr>
            </a:br>
            <a:r>
              <a:rPr lang="de-DE" dirty="0">
                <a:solidFill>
                  <a:srgbClr val="002060"/>
                </a:solidFill>
              </a:rPr>
              <a:t>miimagen                                            latest              6cb15d46f2c2        11 minutes ago      5.55MB</a:t>
            </a:r>
            <a:br>
              <a:rPr lang="de-DE" dirty="0">
                <a:solidFill>
                  <a:srgbClr val="002060"/>
                </a:solidFill>
              </a:rPr>
            </a:br>
            <a:r>
              <a:rPr lang="de-DE" dirty="0">
                <a:solidFill>
                  <a:srgbClr val="002060"/>
                </a:solidFill>
              </a:rPr>
              <a:t>miguelangeltimanapaz/miimage   1.0.RC1          6cb15d46f2c2        11 minutes ago      5.55MB</a:t>
            </a:r>
            <a:br>
              <a:rPr lang="de-DE" dirty="0">
                <a:solidFill>
                  <a:srgbClr val="002060"/>
                </a:solidFill>
              </a:rPr>
            </a:br>
            <a:r>
              <a:rPr lang="de-DE" dirty="0">
                <a:solidFill>
                  <a:srgbClr val="002060"/>
                </a:solidFill>
              </a:rPr>
              <a:t>nginx                                                     latest              540a289bab6c     10 days ago            126MB</a:t>
            </a:r>
            <a:br>
              <a:rPr lang="de-DE" dirty="0">
                <a:solidFill>
                  <a:srgbClr val="002060"/>
                </a:solidFill>
              </a:rPr>
            </a:br>
            <a:r>
              <a:rPr lang="de-DE" dirty="0">
                <a:solidFill>
                  <a:srgbClr val="002060"/>
                </a:solidFill>
              </a:rPr>
              <a:t>alpine                                                   latest              965ea09ff2eb        11 days ago            5.55MB</a:t>
            </a:r>
            <a:br>
              <a:rPr lang="de-DE" dirty="0">
                <a:solidFill>
                  <a:srgbClr val="002060"/>
                </a:solidFill>
              </a:rPr>
            </a:br>
            <a:r>
              <a:rPr lang="de-DE" dirty="0">
                <a:solidFill>
                  <a:srgbClr val="002060"/>
                </a:solidFill>
              </a:rPr>
              <a:t>postgres                                               latest              f88dfa384cc4         2 weeks ago           348MB</a:t>
            </a:r>
          </a:p>
          <a:p>
            <a:endParaRPr lang="en-US" dirty="0"/>
          </a:p>
        </p:txBody>
      </p:sp>
      <p:sp>
        <p:nvSpPr>
          <p:cNvPr id="5" name="Date Placeholder 4">
            <a:extLst>
              <a:ext uri="{FF2B5EF4-FFF2-40B4-BE49-F238E27FC236}">
                <a16:creationId xmlns:a16="http://schemas.microsoft.com/office/drawing/2014/main" id="{432A96C5-FBCB-8545-B128-DC0DB092634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E989BCFE-5275-F44B-8A3A-16C057E8DF6D}"/>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D075733F-2B96-414C-A825-998BA0474816}"/>
              </a:ext>
            </a:extLst>
          </p:cNvPr>
          <p:cNvSpPr>
            <a:spLocks noGrp="1"/>
          </p:cNvSpPr>
          <p:nvPr>
            <p:ph type="sldNum" sz="quarter" idx="35"/>
          </p:nvPr>
        </p:nvSpPr>
        <p:spPr/>
        <p:txBody>
          <a:bodyPr/>
          <a:lstStyle/>
          <a:p>
            <a:fld id="{AD6D3279-9C4E-C94A-B134-5F196FB90914}" type="slidenum">
              <a:rPr lang="en-US" smtClean="0"/>
              <a:pPr/>
              <a:t>18</a:t>
            </a:fld>
            <a:endParaRPr lang="en-US" dirty="0"/>
          </a:p>
        </p:txBody>
      </p:sp>
      <p:pic>
        <p:nvPicPr>
          <p:cNvPr id="10" name="Picture 2">
            <a:extLst>
              <a:ext uri="{FF2B5EF4-FFF2-40B4-BE49-F238E27FC236}">
                <a16:creationId xmlns:a16="http://schemas.microsoft.com/office/drawing/2014/main" id="{2B80093C-6CD3-451F-8F1A-99DCC7F8D7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75DA375B-370A-4E08-A748-8F459E526BCD}"/>
              </a:ext>
            </a:extLst>
          </p:cNvPr>
          <p:cNvSpPr/>
          <p:nvPr/>
        </p:nvSpPr>
        <p:spPr>
          <a:xfrm>
            <a:off x="372862" y="2610035"/>
            <a:ext cx="7696940" cy="2914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rgbClr val="FF0000"/>
                </a:solidFill>
              </a:ln>
              <a:noFill/>
            </a:endParaRPr>
          </a:p>
        </p:txBody>
      </p:sp>
      <p:sp>
        <p:nvSpPr>
          <p:cNvPr id="12" name="Rectángulo 11">
            <a:extLst>
              <a:ext uri="{FF2B5EF4-FFF2-40B4-BE49-F238E27FC236}">
                <a16:creationId xmlns:a16="http://schemas.microsoft.com/office/drawing/2014/main" id="{36232F7B-C190-4A73-98B8-2EB203070C02}"/>
              </a:ext>
            </a:extLst>
          </p:cNvPr>
          <p:cNvSpPr/>
          <p:nvPr/>
        </p:nvSpPr>
        <p:spPr>
          <a:xfrm>
            <a:off x="449387" y="3808520"/>
            <a:ext cx="1459312" cy="2914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39FB94AB-9B96-4E4F-BB87-A0C64D57C76A}"/>
              </a:ext>
            </a:extLst>
          </p:cNvPr>
          <p:cNvSpPr/>
          <p:nvPr/>
        </p:nvSpPr>
        <p:spPr>
          <a:xfrm>
            <a:off x="449387" y="5299969"/>
            <a:ext cx="9289417" cy="2914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4322727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37D-C4D9-594E-B623-CAF77B826BC6}"/>
              </a:ext>
            </a:extLst>
          </p:cNvPr>
          <p:cNvSpPr>
            <a:spLocks noGrp="1"/>
          </p:cNvSpPr>
          <p:nvPr>
            <p:ph type="ctrTitle"/>
          </p:nvPr>
        </p:nvSpPr>
        <p:spPr>
          <a:xfrm>
            <a:off x="1828305" y="1131142"/>
            <a:ext cx="4433348" cy="712647"/>
          </a:xfrm>
        </p:spPr>
        <p:txBody>
          <a:bodyPr/>
          <a:lstStyle/>
          <a:p>
            <a:r>
              <a:rPr lang="en-US" dirty="0" err="1"/>
              <a:t>Imagenes</a:t>
            </a:r>
            <a:endParaRPr lang="en-US" dirty="0"/>
          </a:p>
        </p:txBody>
      </p:sp>
      <p:sp>
        <p:nvSpPr>
          <p:cNvPr id="3" name="Text Placeholder 2">
            <a:extLst>
              <a:ext uri="{FF2B5EF4-FFF2-40B4-BE49-F238E27FC236}">
                <a16:creationId xmlns:a16="http://schemas.microsoft.com/office/drawing/2014/main" id="{5C844BC0-41E4-4348-8ACC-C5BCE0349AEE}"/>
              </a:ext>
            </a:extLst>
          </p:cNvPr>
          <p:cNvSpPr>
            <a:spLocks noGrp="1"/>
          </p:cNvSpPr>
          <p:nvPr>
            <p:ph type="body" idx="32"/>
          </p:nvPr>
        </p:nvSpPr>
        <p:spPr/>
        <p:txBody>
          <a:bodyPr/>
          <a:lstStyle/>
          <a:p>
            <a:r>
              <a:rPr lang="en-US" dirty="0"/>
              <a:t>02</a:t>
            </a:r>
          </a:p>
        </p:txBody>
      </p:sp>
      <p:sp>
        <p:nvSpPr>
          <p:cNvPr id="4" name="Subtitle 3">
            <a:extLst>
              <a:ext uri="{FF2B5EF4-FFF2-40B4-BE49-F238E27FC236}">
                <a16:creationId xmlns:a16="http://schemas.microsoft.com/office/drawing/2014/main" id="{B244FC6D-6FCD-4B48-815D-7CE5E0F79FD4}"/>
              </a:ext>
            </a:extLst>
          </p:cNvPr>
          <p:cNvSpPr>
            <a:spLocks noGrp="1"/>
          </p:cNvSpPr>
          <p:nvPr>
            <p:ph type="subTitle" idx="1"/>
          </p:nvPr>
        </p:nvSpPr>
        <p:spPr>
          <a:xfrm>
            <a:off x="449388" y="1843789"/>
            <a:ext cx="10967296" cy="4512561"/>
          </a:xfrm>
        </p:spPr>
        <p:txBody>
          <a:bodyPr/>
          <a:lstStyle/>
          <a:p>
            <a:r>
              <a:rPr lang="en-US" b="1" dirty="0">
                <a:solidFill>
                  <a:schemeClr val="tx2">
                    <a:lumMod val="50000"/>
                  </a:schemeClr>
                </a:solidFill>
              </a:rPr>
              <a:t>#</a:t>
            </a:r>
            <a:r>
              <a:rPr lang="en-US" b="1" dirty="0" err="1">
                <a:solidFill>
                  <a:schemeClr val="tx2">
                    <a:lumMod val="50000"/>
                  </a:schemeClr>
                </a:solidFill>
              </a:rPr>
              <a:t>Crear</a:t>
            </a:r>
            <a:r>
              <a:rPr lang="en-US" b="1" dirty="0">
                <a:solidFill>
                  <a:schemeClr val="tx2">
                    <a:lumMod val="50000"/>
                  </a:schemeClr>
                </a:solidFill>
              </a:rPr>
              <a:t> imagen mas </a:t>
            </a:r>
            <a:r>
              <a:rPr lang="en-US" b="1" dirty="0" err="1">
                <a:solidFill>
                  <a:schemeClr val="tx2">
                    <a:lumMod val="50000"/>
                  </a:schemeClr>
                </a:solidFill>
              </a:rPr>
              <a:t>avanzada</a:t>
            </a:r>
            <a:r>
              <a:rPr lang="en-US" b="1" dirty="0">
                <a:solidFill>
                  <a:schemeClr val="tx2">
                    <a:lumMod val="50000"/>
                  </a:schemeClr>
                </a:solidFill>
              </a:rPr>
              <a:t>( </a:t>
            </a:r>
            <a:r>
              <a:rPr lang="en-US" b="1" dirty="0" err="1">
                <a:solidFill>
                  <a:schemeClr val="tx2">
                    <a:lumMod val="50000"/>
                  </a:schemeClr>
                </a:solidFill>
              </a:rPr>
              <a:t>crear</a:t>
            </a:r>
            <a:r>
              <a:rPr lang="en-US" b="1" dirty="0">
                <a:solidFill>
                  <a:schemeClr val="tx2">
                    <a:lumMod val="50000"/>
                  </a:schemeClr>
                </a:solidFill>
              </a:rPr>
              <a:t> archive </a:t>
            </a:r>
            <a:r>
              <a:rPr lang="en-US" b="1" dirty="0" err="1">
                <a:solidFill>
                  <a:schemeClr val="tx2">
                    <a:lumMod val="50000"/>
                  </a:schemeClr>
                </a:solidFill>
              </a:rPr>
              <a:t>dockerFileApp</a:t>
            </a:r>
            <a:r>
              <a:rPr lang="en-US" b="1" dirty="0">
                <a:solidFill>
                  <a:schemeClr val="tx2">
                    <a:lumMod val="50000"/>
                  </a:schemeClr>
                </a:solidFill>
              </a:rPr>
              <a:t> )</a:t>
            </a:r>
            <a:br>
              <a:rPr lang="en-US" dirty="0"/>
            </a:br>
            <a:r>
              <a:rPr lang="en-US" dirty="0"/>
              <a:t>FROM store/oracle/serverjre:8</a:t>
            </a:r>
            <a:br>
              <a:rPr lang="en-US" dirty="0"/>
            </a:br>
            <a:r>
              <a:rPr lang="en-US" dirty="0"/>
              <a:t>ENV APP_HOME=/opt/sales</a:t>
            </a:r>
            <a:br>
              <a:rPr lang="en-US" dirty="0"/>
            </a:br>
            <a:r>
              <a:rPr lang="en-US" dirty="0"/>
              <a:t>WORKDIR $APP_HOME</a:t>
            </a:r>
            <a:br>
              <a:rPr lang="en-US" dirty="0"/>
            </a:br>
            <a:r>
              <a:rPr lang="en-US" dirty="0"/>
              <a:t>COPY apiuat.cer $APP_HOME/apiuat.cer</a:t>
            </a:r>
            <a:br>
              <a:rPr lang="en-US" dirty="0"/>
            </a:br>
            <a:r>
              <a:rPr lang="en-US" dirty="0"/>
              <a:t>COPY miapp-service-0.0.1-SNAPSHOT.war $APP_HOME/app-service-0.0.1-SNAPSHOT.war</a:t>
            </a:r>
            <a:br>
              <a:rPr lang="en-US" dirty="0"/>
            </a:br>
            <a:r>
              <a:rPr lang="en-US" dirty="0"/>
              <a:t>RUN </a:t>
            </a:r>
            <a:r>
              <a:rPr lang="en-US" dirty="0" err="1"/>
              <a:t>mkdir</a:t>
            </a:r>
            <a:r>
              <a:rPr lang="en-US" dirty="0"/>
              <a:t> -p $APP_HOME/log/</a:t>
            </a:r>
            <a:br>
              <a:rPr lang="en-US" dirty="0"/>
            </a:br>
            <a:r>
              <a:rPr lang="en-US" dirty="0"/>
              <a:t>RUN /</a:t>
            </a:r>
            <a:r>
              <a:rPr lang="en-US" dirty="0" err="1"/>
              <a:t>usr</a:t>
            </a:r>
            <a:r>
              <a:rPr lang="en-US" dirty="0"/>
              <a:t>/java/latest/bin/</a:t>
            </a:r>
            <a:r>
              <a:rPr lang="en-US" dirty="0" err="1"/>
              <a:t>keytool</a:t>
            </a:r>
            <a:r>
              <a:rPr lang="en-US" dirty="0"/>
              <a:t> -</a:t>
            </a:r>
            <a:r>
              <a:rPr lang="en-US" dirty="0" err="1"/>
              <a:t>importcert</a:t>
            </a:r>
            <a:r>
              <a:rPr lang="en-US" dirty="0"/>
              <a:t> -file $APP_HOME/apiuat.cer -</a:t>
            </a:r>
            <a:r>
              <a:rPr lang="en-US" dirty="0" err="1"/>
              <a:t>keystore</a:t>
            </a:r>
            <a:r>
              <a:rPr lang="en-US" dirty="0"/>
              <a:t> /</a:t>
            </a:r>
            <a:r>
              <a:rPr lang="en-US" dirty="0" err="1"/>
              <a:t>usr</a:t>
            </a:r>
            <a:r>
              <a:rPr lang="en-US" dirty="0"/>
              <a:t>/java/latest/</a:t>
            </a:r>
            <a:r>
              <a:rPr lang="en-US" dirty="0" err="1"/>
              <a:t>jre</a:t>
            </a:r>
            <a:r>
              <a:rPr lang="en-US" dirty="0"/>
              <a:t>/lib/security/</a:t>
            </a:r>
            <a:r>
              <a:rPr lang="en-US" dirty="0" err="1"/>
              <a:t>cacerts</a:t>
            </a:r>
            <a:r>
              <a:rPr lang="en-US" dirty="0"/>
              <a:t> -alias "interbank </a:t>
            </a:r>
            <a:r>
              <a:rPr lang="en-US" dirty="0" err="1"/>
              <a:t>uat</a:t>
            </a:r>
            <a:r>
              <a:rPr lang="en-US" dirty="0"/>
              <a:t>" -</a:t>
            </a:r>
            <a:r>
              <a:rPr lang="en-US" dirty="0" err="1"/>
              <a:t>storepass</a:t>
            </a:r>
            <a:r>
              <a:rPr lang="en-US" dirty="0"/>
              <a:t> "</a:t>
            </a:r>
            <a:r>
              <a:rPr lang="en-US" dirty="0" err="1"/>
              <a:t>changeit</a:t>
            </a:r>
            <a:r>
              <a:rPr lang="en-US" dirty="0"/>
              <a:t>" –</a:t>
            </a:r>
            <a:r>
              <a:rPr lang="en-US" dirty="0" err="1"/>
              <a:t>noprompt</a:t>
            </a:r>
            <a:br>
              <a:rPr lang="en-US" dirty="0"/>
            </a:br>
            <a:r>
              <a:rPr lang="en-US" dirty="0"/>
              <a:t>ENTRYPOINT ["java","-</a:t>
            </a:r>
            <a:r>
              <a:rPr lang="en-US" dirty="0" err="1"/>
              <a:t>Duser.timezone</a:t>
            </a:r>
            <a:r>
              <a:rPr lang="en-US" dirty="0"/>
              <a:t>=GMT-05:00","-jar",“app-service-0.0.1-SNAPSHOT.war","--</a:t>
            </a:r>
            <a:r>
              <a:rPr lang="en-US" dirty="0" err="1"/>
              <a:t>spring.profiles.active</a:t>
            </a:r>
            <a:r>
              <a:rPr lang="en-US" dirty="0"/>
              <a:t>=</a:t>
            </a:r>
            <a:r>
              <a:rPr lang="en-US" dirty="0" err="1"/>
              <a:t>uat</a:t>
            </a:r>
            <a:r>
              <a:rPr lang="en-US" dirty="0"/>
              <a:t>"]</a:t>
            </a:r>
            <a:br>
              <a:rPr lang="en-US" dirty="0"/>
            </a:br>
            <a:r>
              <a:rPr lang="en-US" dirty="0"/>
              <a:t>EXPOSE 80</a:t>
            </a:r>
            <a:br>
              <a:rPr lang="en-US" dirty="0"/>
            </a:br>
            <a:r>
              <a:rPr lang="en-US" b="1" dirty="0">
                <a:solidFill>
                  <a:schemeClr val="tx2">
                    <a:lumMod val="50000"/>
                  </a:schemeClr>
                </a:solidFill>
              </a:rPr>
              <a:t>#</a:t>
            </a:r>
            <a:r>
              <a:rPr lang="en-US" b="1" dirty="0" err="1">
                <a:solidFill>
                  <a:schemeClr val="tx2">
                    <a:lumMod val="50000"/>
                  </a:schemeClr>
                </a:solidFill>
              </a:rPr>
              <a:t>Crear</a:t>
            </a:r>
            <a:r>
              <a:rPr lang="en-US" b="1" dirty="0">
                <a:solidFill>
                  <a:schemeClr val="tx2">
                    <a:lumMod val="50000"/>
                  </a:schemeClr>
                </a:solidFill>
              </a:rPr>
              <a:t> imagen </a:t>
            </a:r>
            <a:r>
              <a:rPr lang="en-US" b="1" dirty="0" err="1">
                <a:solidFill>
                  <a:schemeClr val="tx2">
                    <a:lumMod val="50000"/>
                  </a:schemeClr>
                </a:solidFill>
              </a:rPr>
              <a:t>ya</a:t>
            </a:r>
            <a:r>
              <a:rPr lang="en-US" b="1" dirty="0">
                <a:solidFill>
                  <a:schemeClr val="tx2">
                    <a:lumMod val="50000"/>
                  </a:schemeClr>
                </a:solidFill>
              </a:rPr>
              <a:t> </a:t>
            </a:r>
            <a:r>
              <a:rPr lang="en-US" b="1" dirty="0" err="1">
                <a:solidFill>
                  <a:schemeClr val="tx2">
                    <a:lumMod val="50000"/>
                  </a:schemeClr>
                </a:solidFill>
              </a:rPr>
              <a:t>tageada</a:t>
            </a:r>
            <a:r>
              <a:rPr lang="en-US" b="1" dirty="0">
                <a:solidFill>
                  <a:schemeClr val="tx2">
                    <a:lumMod val="50000"/>
                  </a:schemeClr>
                </a:solidFill>
              </a:rPr>
              <a:t> con archive </a:t>
            </a:r>
            <a:r>
              <a:rPr lang="en-US" b="1" dirty="0" err="1">
                <a:solidFill>
                  <a:schemeClr val="tx2">
                    <a:lumMod val="50000"/>
                  </a:schemeClr>
                </a:solidFill>
              </a:rPr>
              <a:t>especifico</a:t>
            </a:r>
            <a:br>
              <a:rPr lang="en-US" dirty="0"/>
            </a:br>
            <a:r>
              <a:rPr lang="es-PE" dirty="0"/>
              <a:t>mtimanap@laptop:/#</a:t>
            </a:r>
            <a:r>
              <a:rPr lang="en-US" dirty="0"/>
              <a:t>docker build --tag=acre.azurecr.io/</a:t>
            </a:r>
            <a:r>
              <a:rPr lang="en-US" dirty="0" err="1"/>
              <a:t>empresa</a:t>
            </a:r>
            <a:r>
              <a:rPr lang="en-US" dirty="0"/>
              <a:t>/miapp:1.0-uat --file=</a:t>
            </a:r>
            <a:r>
              <a:rPr lang="en-US" dirty="0" err="1"/>
              <a:t>dockerFileApp</a:t>
            </a:r>
            <a:r>
              <a:rPr lang="en-US" dirty="0"/>
              <a:t> .</a:t>
            </a:r>
            <a:br>
              <a:rPr lang="en-US" dirty="0"/>
            </a:br>
            <a:r>
              <a:rPr lang="en-US" b="1" dirty="0">
                <a:solidFill>
                  <a:schemeClr val="tx2">
                    <a:lumMod val="50000"/>
                  </a:schemeClr>
                </a:solidFill>
              </a:rPr>
              <a:t>#Para </a:t>
            </a:r>
            <a:r>
              <a:rPr lang="en-US" b="1" dirty="0" err="1">
                <a:solidFill>
                  <a:schemeClr val="tx2">
                    <a:lumMod val="50000"/>
                  </a:schemeClr>
                </a:solidFill>
              </a:rPr>
              <a:t>ver</a:t>
            </a:r>
            <a:r>
              <a:rPr lang="en-US" b="1" dirty="0">
                <a:solidFill>
                  <a:schemeClr val="tx2">
                    <a:lumMod val="50000"/>
                  </a:schemeClr>
                </a:solidFill>
              </a:rPr>
              <a:t> </a:t>
            </a:r>
            <a:r>
              <a:rPr lang="en-US" b="1" dirty="0" err="1">
                <a:solidFill>
                  <a:schemeClr val="tx2">
                    <a:lumMod val="50000"/>
                  </a:schemeClr>
                </a:solidFill>
              </a:rPr>
              <a:t>toda</a:t>
            </a:r>
            <a:r>
              <a:rPr lang="en-US" b="1" dirty="0">
                <a:solidFill>
                  <a:schemeClr val="tx2">
                    <a:lumMod val="50000"/>
                  </a:schemeClr>
                </a:solidFill>
              </a:rPr>
              <a:t> la </a:t>
            </a:r>
            <a:r>
              <a:rPr lang="en-US" b="1" dirty="0" err="1">
                <a:solidFill>
                  <a:schemeClr val="tx2">
                    <a:lumMod val="50000"/>
                  </a:schemeClr>
                </a:solidFill>
              </a:rPr>
              <a:t>documentación</a:t>
            </a:r>
            <a:r>
              <a:rPr lang="en-US" b="1" dirty="0">
                <a:solidFill>
                  <a:schemeClr val="tx2">
                    <a:lumMod val="50000"/>
                  </a:schemeClr>
                </a:solidFill>
              </a:rPr>
              <a:t> de </a:t>
            </a:r>
            <a:r>
              <a:rPr lang="en-US" b="1" dirty="0" err="1">
                <a:solidFill>
                  <a:schemeClr val="tx2">
                    <a:lumMod val="50000"/>
                  </a:schemeClr>
                </a:solidFill>
              </a:rPr>
              <a:t>como</a:t>
            </a:r>
            <a:r>
              <a:rPr lang="en-US" b="1" dirty="0">
                <a:solidFill>
                  <a:schemeClr val="tx2">
                    <a:lumMod val="50000"/>
                  </a:schemeClr>
                </a:solidFill>
              </a:rPr>
              <a:t> </a:t>
            </a:r>
            <a:r>
              <a:rPr lang="en-US" b="1" dirty="0" err="1">
                <a:solidFill>
                  <a:schemeClr val="tx2">
                    <a:lumMod val="50000"/>
                  </a:schemeClr>
                </a:solidFill>
              </a:rPr>
              <a:t>construir</a:t>
            </a:r>
            <a:r>
              <a:rPr lang="en-US" b="1" dirty="0">
                <a:solidFill>
                  <a:schemeClr val="tx2">
                    <a:lumMod val="50000"/>
                  </a:schemeClr>
                </a:solidFill>
              </a:rPr>
              <a:t> una imagen</a:t>
            </a:r>
            <a:br>
              <a:rPr lang="en-US" b="1" dirty="0">
                <a:solidFill>
                  <a:schemeClr val="tx2">
                    <a:lumMod val="50000"/>
                  </a:schemeClr>
                </a:solidFill>
              </a:rPr>
            </a:br>
            <a:r>
              <a:rPr lang="es-PE" dirty="0">
                <a:hlinkClick r:id="rId2"/>
              </a:rPr>
              <a:t>https://docs.docker.com/engine/reference/commandline/build/</a:t>
            </a:r>
            <a:endParaRPr lang="en-US" dirty="0">
              <a:solidFill>
                <a:srgbClr val="002060"/>
              </a:solidFill>
            </a:endParaRPr>
          </a:p>
        </p:txBody>
      </p:sp>
      <p:sp>
        <p:nvSpPr>
          <p:cNvPr id="5" name="Date Placeholder 4">
            <a:extLst>
              <a:ext uri="{FF2B5EF4-FFF2-40B4-BE49-F238E27FC236}">
                <a16:creationId xmlns:a16="http://schemas.microsoft.com/office/drawing/2014/main" id="{432A96C5-FBCB-8545-B128-DC0DB092634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E989BCFE-5275-F44B-8A3A-16C057E8DF6D}"/>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D075733F-2B96-414C-A825-998BA0474816}"/>
              </a:ext>
            </a:extLst>
          </p:cNvPr>
          <p:cNvSpPr>
            <a:spLocks noGrp="1"/>
          </p:cNvSpPr>
          <p:nvPr>
            <p:ph type="sldNum" sz="quarter" idx="35"/>
          </p:nvPr>
        </p:nvSpPr>
        <p:spPr/>
        <p:txBody>
          <a:bodyPr/>
          <a:lstStyle/>
          <a:p>
            <a:fld id="{AD6D3279-9C4E-C94A-B134-5F196FB90914}" type="slidenum">
              <a:rPr lang="en-US" smtClean="0"/>
              <a:pPr/>
              <a:t>19</a:t>
            </a:fld>
            <a:endParaRPr lang="en-US" dirty="0"/>
          </a:p>
        </p:txBody>
      </p:sp>
      <p:pic>
        <p:nvPicPr>
          <p:cNvPr id="8" name="Picture 2">
            <a:extLst>
              <a:ext uri="{FF2B5EF4-FFF2-40B4-BE49-F238E27FC236}">
                <a16:creationId xmlns:a16="http://schemas.microsoft.com/office/drawing/2014/main" id="{59E01E3C-1587-4406-AC79-9D9007CCB5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0516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FB48-4D74-A347-BB36-58BA1BA65E76}"/>
              </a:ext>
            </a:extLst>
          </p:cNvPr>
          <p:cNvSpPr>
            <a:spLocks noGrp="1"/>
          </p:cNvSpPr>
          <p:nvPr>
            <p:ph type="ctrTitle"/>
          </p:nvPr>
        </p:nvSpPr>
        <p:spPr>
          <a:xfrm>
            <a:off x="664999" y="980375"/>
            <a:ext cx="7869401" cy="2240940"/>
          </a:xfrm>
        </p:spPr>
        <p:txBody>
          <a:bodyPr/>
          <a:lstStyle/>
          <a:p>
            <a:r>
              <a:rPr lang="en-US" dirty="0" err="1"/>
              <a:t>Curso</a:t>
            </a:r>
            <a:r>
              <a:rPr lang="en-US" dirty="0"/>
              <a:t>: Docker</a:t>
            </a:r>
          </a:p>
        </p:txBody>
      </p:sp>
      <p:sp>
        <p:nvSpPr>
          <p:cNvPr id="3" name="Subtitle 2">
            <a:extLst>
              <a:ext uri="{FF2B5EF4-FFF2-40B4-BE49-F238E27FC236}">
                <a16:creationId xmlns:a16="http://schemas.microsoft.com/office/drawing/2014/main" id="{242E1C48-6BEA-2149-A184-0EF209658813}"/>
              </a:ext>
            </a:extLst>
          </p:cNvPr>
          <p:cNvSpPr>
            <a:spLocks noGrp="1"/>
          </p:cNvSpPr>
          <p:nvPr>
            <p:ph type="subTitle" idx="1"/>
          </p:nvPr>
        </p:nvSpPr>
        <p:spPr>
          <a:xfrm>
            <a:off x="664999" y="3766178"/>
            <a:ext cx="6570302" cy="1655762"/>
          </a:xfrm>
        </p:spPr>
        <p:txBody>
          <a:bodyPr/>
          <a:lstStyle/>
          <a:p>
            <a:r>
              <a:rPr lang="en-US" dirty="0"/>
              <a:t>Miguel </a:t>
            </a:r>
            <a:r>
              <a:rPr lang="en-US" dirty="0" err="1"/>
              <a:t>Ángel</a:t>
            </a:r>
            <a:r>
              <a:rPr lang="en-US" dirty="0"/>
              <a:t> Timaná Paz</a:t>
            </a:r>
          </a:p>
          <a:p>
            <a:r>
              <a:rPr lang="en-US" dirty="0"/>
              <a:t>Solutions Specific Knowledge Leader</a:t>
            </a:r>
          </a:p>
          <a:p>
            <a:r>
              <a:rPr lang="en-US" dirty="0"/>
              <a:t>Technology</a:t>
            </a:r>
          </a:p>
          <a:p>
            <a:r>
              <a:rPr lang="en-US" dirty="0"/>
              <a:t>mtimanap@everis.com</a:t>
            </a:r>
          </a:p>
        </p:txBody>
      </p:sp>
      <p:sp>
        <p:nvSpPr>
          <p:cNvPr id="4" name="Date Placeholder 3">
            <a:extLst>
              <a:ext uri="{FF2B5EF4-FFF2-40B4-BE49-F238E27FC236}">
                <a16:creationId xmlns:a16="http://schemas.microsoft.com/office/drawing/2014/main" id="{C5E276DB-E608-644D-87E0-9745164648C8}"/>
              </a:ext>
            </a:extLst>
          </p:cNvPr>
          <p:cNvSpPr>
            <a:spLocks noGrp="1"/>
          </p:cNvSpPr>
          <p:nvPr>
            <p:ph type="dt" sz="half" idx="10"/>
          </p:nvPr>
        </p:nvSpPr>
        <p:spPr/>
        <p:txBody>
          <a:bodyPr/>
          <a:lstStyle/>
          <a:p>
            <a:fld id="{C62BDB9C-98A7-6947-B035-93B3EDFFAF54}" type="datetime4">
              <a:rPr lang="en-US" smtClean="0"/>
              <a:pPr/>
              <a:t>December 1, 2019</a:t>
            </a:fld>
            <a:endParaRPr lang="en-US" dirty="0"/>
          </a:p>
        </p:txBody>
      </p:sp>
      <p:sp>
        <p:nvSpPr>
          <p:cNvPr id="5" name="Footer Placeholder 4">
            <a:extLst>
              <a:ext uri="{FF2B5EF4-FFF2-40B4-BE49-F238E27FC236}">
                <a16:creationId xmlns:a16="http://schemas.microsoft.com/office/drawing/2014/main" id="{3B704932-CC3C-6949-8B20-93B89A9BEC0A}"/>
              </a:ext>
            </a:extLst>
          </p:cNvPr>
          <p:cNvSpPr>
            <a:spLocks noGrp="1"/>
          </p:cNvSpPr>
          <p:nvPr>
            <p:ph type="ftr" sz="quarter" idx="11"/>
          </p:nvPr>
        </p:nvSpPr>
        <p:spPr/>
        <p:txBody>
          <a:bodyPr/>
          <a:lstStyle/>
          <a:p>
            <a:pPr algn="r"/>
            <a:r>
              <a:rPr lang="en-US" dirty="0" err="1"/>
              <a:t>everis</a:t>
            </a:r>
            <a:r>
              <a:rPr lang="en-US" dirty="0"/>
              <a:t> © 2019</a:t>
            </a:r>
          </a:p>
        </p:txBody>
      </p:sp>
      <p:pic>
        <p:nvPicPr>
          <p:cNvPr id="6" name="Picture 2">
            <a:extLst>
              <a:ext uri="{FF2B5EF4-FFF2-40B4-BE49-F238E27FC236}">
                <a16:creationId xmlns:a16="http://schemas.microsoft.com/office/drawing/2014/main" id="{3F8CEDEC-D563-4254-AB64-F68CF7B46E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5703903" y="0"/>
            <a:ext cx="3602039" cy="215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13380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37D-C4D9-594E-B623-CAF77B826BC6}"/>
              </a:ext>
            </a:extLst>
          </p:cNvPr>
          <p:cNvSpPr>
            <a:spLocks noGrp="1"/>
          </p:cNvSpPr>
          <p:nvPr>
            <p:ph type="ctrTitle"/>
          </p:nvPr>
        </p:nvSpPr>
        <p:spPr>
          <a:xfrm>
            <a:off x="1828305" y="1131142"/>
            <a:ext cx="4433348" cy="712647"/>
          </a:xfrm>
        </p:spPr>
        <p:txBody>
          <a:bodyPr/>
          <a:lstStyle/>
          <a:p>
            <a:r>
              <a:rPr lang="en-US" dirty="0" err="1"/>
              <a:t>Imagenes</a:t>
            </a:r>
            <a:endParaRPr lang="en-US" dirty="0"/>
          </a:p>
        </p:txBody>
      </p:sp>
      <p:sp>
        <p:nvSpPr>
          <p:cNvPr id="3" name="Text Placeholder 2">
            <a:extLst>
              <a:ext uri="{FF2B5EF4-FFF2-40B4-BE49-F238E27FC236}">
                <a16:creationId xmlns:a16="http://schemas.microsoft.com/office/drawing/2014/main" id="{5C844BC0-41E4-4348-8ACC-C5BCE0349AEE}"/>
              </a:ext>
            </a:extLst>
          </p:cNvPr>
          <p:cNvSpPr>
            <a:spLocks noGrp="1"/>
          </p:cNvSpPr>
          <p:nvPr>
            <p:ph type="body" idx="32"/>
          </p:nvPr>
        </p:nvSpPr>
        <p:spPr/>
        <p:txBody>
          <a:bodyPr/>
          <a:lstStyle/>
          <a:p>
            <a:r>
              <a:rPr lang="en-US" dirty="0"/>
              <a:t>02</a:t>
            </a:r>
          </a:p>
        </p:txBody>
      </p:sp>
      <p:sp>
        <p:nvSpPr>
          <p:cNvPr id="4" name="Subtitle 3">
            <a:extLst>
              <a:ext uri="{FF2B5EF4-FFF2-40B4-BE49-F238E27FC236}">
                <a16:creationId xmlns:a16="http://schemas.microsoft.com/office/drawing/2014/main" id="{B244FC6D-6FCD-4B48-815D-7CE5E0F79FD4}"/>
              </a:ext>
            </a:extLst>
          </p:cNvPr>
          <p:cNvSpPr>
            <a:spLocks noGrp="1"/>
          </p:cNvSpPr>
          <p:nvPr>
            <p:ph type="subTitle" idx="1"/>
          </p:nvPr>
        </p:nvSpPr>
        <p:spPr>
          <a:xfrm>
            <a:off x="449388" y="1843789"/>
            <a:ext cx="10967296" cy="4512561"/>
          </a:xfrm>
        </p:spPr>
        <p:txBody>
          <a:bodyPr/>
          <a:lstStyle/>
          <a:p>
            <a:r>
              <a:rPr lang="en-US" b="1" dirty="0">
                <a:solidFill>
                  <a:schemeClr val="tx2">
                    <a:lumMod val="50000"/>
                  </a:schemeClr>
                </a:solidFill>
              </a:rPr>
              <a:t>#</a:t>
            </a:r>
            <a:r>
              <a:rPr lang="en-US" b="1" dirty="0" err="1">
                <a:solidFill>
                  <a:schemeClr val="tx2">
                    <a:lumMod val="50000"/>
                  </a:schemeClr>
                </a:solidFill>
              </a:rPr>
              <a:t>Listar</a:t>
            </a:r>
            <a:r>
              <a:rPr lang="en-US" b="1" dirty="0">
                <a:solidFill>
                  <a:schemeClr val="tx2">
                    <a:lumMod val="50000"/>
                  </a:schemeClr>
                </a:solidFill>
              </a:rPr>
              <a:t> </a:t>
            </a:r>
            <a:r>
              <a:rPr lang="en-US" b="1" dirty="0" err="1">
                <a:solidFill>
                  <a:schemeClr val="tx2">
                    <a:lumMod val="50000"/>
                  </a:schemeClr>
                </a:solidFill>
              </a:rPr>
              <a:t>todas</a:t>
            </a:r>
            <a:r>
              <a:rPr lang="en-US" b="1" dirty="0">
                <a:solidFill>
                  <a:schemeClr val="tx2">
                    <a:lumMod val="50000"/>
                  </a:schemeClr>
                </a:solidFill>
              </a:rPr>
              <a:t> las images</a:t>
            </a:r>
            <a:br>
              <a:rPr lang="en-US" b="1" dirty="0">
                <a:solidFill>
                  <a:schemeClr val="tx2">
                    <a:lumMod val="50000"/>
                  </a:schemeClr>
                </a:solidFill>
              </a:rPr>
            </a:br>
            <a:r>
              <a:rPr lang="es-PE" dirty="0"/>
              <a:t>mtimanap@laptop:/#docker images</a:t>
            </a:r>
            <a:br>
              <a:rPr lang="es-PE" dirty="0"/>
            </a:br>
            <a:r>
              <a:rPr lang="es-PE" dirty="0"/>
              <a:t>REPOSITORY                                           TAG                 IMAGE ID               CREATED             SIZE</a:t>
            </a:r>
            <a:br>
              <a:rPr lang="es-PE" dirty="0"/>
            </a:br>
            <a:r>
              <a:rPr lang="es-PE" dirty="0" err="1"/>
              <a:t>miguelangeltimanapaz</a:t>
            </a:r>
            <a:r>
              <a:rPr lang="es-PE" dirty="0"/>
              <a:t>/</a:t>
            </a:r>
            <a:r>
              <a:rPr lang="es-PE" dirty="0" err="1"/>
              <a:t>miimage</a:t>
            </a:r>
            <a:r>
              <a:rPr lang="es-PE" dirty="0"/>
              <a:t>     1.0.RC1           6cb15d46f2c2        11 </a:t>
            </a:r>
            <a:r>
              <a:rPr lang="es-PE" dirty="0" err="1"/>
              <a:t>hours</a:t>
            </a:r>
            <a:r>
              <a:rPr lang="es-PE" dirty="0"/>
              <a:t> </a:t>
            </a:r>
            <a:r>
              <a:rPr lang="es-PE" dirty="0" err="1"/>
              <a:t>ago</a:t>
            </a:r>
            <a:r>
              <a:rPr lang="es-PE" dirty="0"/>
              <a:t>        5.55MB</a:t>
            </a:r>
            <a:br>
              <a:rPr lang="es-PE" dirty="0"/>
            </a:br>
            <a:r>
              <a:rPr lang="es-PE" dirty="0"/>
              <a:t>acre.azurecr.io/empresa/</a:t>
            </a:r>
            <a:r>
              <a:rPr lang="es-PE" dirty="0" err="1"/>
              <a:t>miapp</a:t>
            </a:r>
            <a:r>
              <a:rPr lang="es-PE" dirty="0"/>
              <a:t>       1.0-uat           6cb15d46f2c2        11 </a:t>
            </a:r>
            <a:r>
              <a:rPr lang="es-PE" dirty="0" err="1"/>
              <a:t>hours</a:t>
            </a:r>
            <a:r>
              <a:rPr lang="es-PE" dirty="0"/>
              <a:t> </a:t>
            </a:r>
            <a:r>
              <a:rPr lang="es-PE" dirty="0" err="1"/>
              <a:t>ago</a:t>
            </a:r>
            <a:r>
              <a:rPr lang="es-PE" dirty="0"/>
              <a:t>        5.55MB</a:t>
            </a:r>
            <a:br>
              <a:rPr lang="es-PE" dirty="0"/>
            </a:br>
            <a:r>
              <a:rPr lang="es-PE" b="1" dirty="0">
                <a:solidFill>
                  <a:schemeClr val="tx1">
                    <a:lumMod val="50000"/>
                  </a:schemeClr>
                </a:solidFill>
              </a:rPr>
              <a:t>#Para ver el historial de una imagen: docker </a:t>
            </a:r>
            <a:r>
              <a:rPr lang="es-PE" b="1" dirty="0" err="1">
                <a:solidFill>
                  <a:schemeClr val="tx1">
                    <a:lumMod val="50000"/>
                  </a:schemeClr>
                </a:solidFill>
              </a:rPr>
              <a:t>history</a:t>
            </a:r>
            <a:r>
              <a:rPr lang="es-PE" b="1" dirty="0">
                <a:solidFill>
                  <a:schemeClr val="tx1">
                    <a:lumMod val="50000"/>
                  </a:schemeClr>
                </a:solidFill>
              </a:rPr>
              <a:t> [IMAGE ID]</a:t>
            </a:r>
            <a:br>
              <a:rPr lang="es-PE" b="1" dirty="0">
                <a:solidFill>
                  <a:schemeClr val="tx1">
                    <a:lumMod val="50000"/>
                  </a:schemeClr>
                </a:solidFill>
              </a:rPr>
            </a:br>
            <a:r>
              <a:rPr lang="es-PE" dirty="0"/>
              <a:t>mtimanap@laptop:/#docker </a:t>
            </a:r>
            <a:r>
              <a:rPr lang="es-PE" dirty="0" err="1"/>
              <a:t>history</a:t>
            </a:r>
            <a:r>
              <a:rPr lang="es-PE" dirty="0"/>
              <a:t> f88dfa384cc4</a:t>
            </a:r>
            <a:br>
              <a:rPr lang="es-PE" dirty="0"/>
            </a:br>
            <a:r>
              <a:rPr lang="es-PE" b="1" dirty="0">
                <a:solidFill>
                  <a:schemeClr val="tx1">
                    <a:lumMod val="75000"/>
                  </a:schemeClr>
                </a:solidFill>
              </a:rPr>
              <a:t>#Para inspeccionar una imagen: docker </a:t>
            </a:r>
            <a:r>
              <a:rPr lang="es-PE" b="1" dirty="0" err="1">
                <a:solidFill>
                  <a:schemeClr val="tx1">
                    <a:lumMod val="75000"/>
                  </a:schemeClr>
                </a:solidFill>
              </a:rPr>
              <a:t>inspect</a:t>
            </a:r>
            <a:r>
              <a:rPr lang="es-PE" b="1" dirty="0">
                <a:solidFill>
                  <a:schemeClr val="tx1">
                    <a:lumMod val="75000"/>
                  </a:schemeClr>
                </a:solidFill>
              </a:rPr>
              <a:t> [IMAGE ID]</a:t>
            </a:r>
            <a:br>
              <a:rPr lang="es-PE" dirty="0"/>
            </a:br>
            <a:r>
              <a:rPr lang="es-PE" dirty="0"/>
              <a:t>mtimanap@laptop:/#docker </a:t>
            </a:r>
            <a:r>
              <a:rPr lang="es-PE" dirty="0" err="1"/>
              <a:t>inspect</a:t>
            </a:r>
            <a:r>
              <a:rPr lang="es-PE" dirty="0"/>
              <a:t> f88dfa384cc4</a:t>
            </a:r>
            <a:br>
              <a:rPr lang="es-PE" dirty="0"/>
            </a:br>
            <a:r>
              <a:rPr lang="es-PE" b="1" dirty="0">
                <a:solidFill>
                  <a:schemeClr val="tx1">
                    <a:lumMod val="75000"/>
                  </a:schemeClr>
                </a:solidFill>
              </a:rPr>
              <a:t>#Para eliminar una imagen: docker </a:t>
            </a:r>
            <a:r>
              <a:rPr lang="es-PE" b="1" dirty="0" err="1">
                <a:solidFill>
                  <a:schemeClr val="tx1">
                    <a:lumMod val="75000"/>
                  </a:schemeClr>
                </a:solidFill>
              </a:rPr>
              <a:t>rmi</a:t>
            </a:r>
            <a:r>
              <a:rPr lang="es-PE" b="1" dirty="0">
                <a:solidFill>
                  <a:schemeClr val="tx1">
                    <a:lumMod val="75000"/>
                  </a:schemeClr>
                </a:solidFill>
              </a:rPr>
              <a:t> [IMAGE ID]</a:t>
            </a:r>
            <a:br>
              <a:rPr lang="es-PE" b="1" dirty="0">
                <a:solidFill>
                  <a:schemeClr val="tx1">
                    <a:lumMod val="75000"/>
                  </a:schemeClr>
                </a:solidFill>
              </a:rPr>
            </a:br>
            <a:r>
              <a:rPr lang="es-PE" dirty="0"/>
              <a:t>mtimanap@laptop:/#docker </a:t>
            </a:r>
            <a:r>
              <a:rPr lang="es-PE" dirty="0" err="1"/>
              <a:t>rmi</a:t>
            </a:r>
            <a:r>
              <a:rPr lang="es-PE" dirty="0"/>
              <a:t> fce289e99eb9</a:t>
            </a:r>
            <a:br>
              <a:rPr lang="es-PE" dirty="0"/>
            </a:br>
            <a:r>
              <a:rPr lang="es-PE" b="1" dirty="0">
                <a:solidFill>
                  <a:schemeClr val="tx1">
                    <a:lumMod val="75000"/>
                  </a:schemeClr>
                </a:solidFill>
              </a:rPr>
              <a:t>#Para eliminar una imagen forzando: docker </a:t>
            </a:r>
            <a:r>
              <a:rPr lang="es-PE" b="1" dirty="0" err="1">
                <a:solidFill>
                  <a:schemeClr val="tx1">
                    <a:lumMod val="75000"/>
                  </a:schemeClr>
                </a:solidFill>
              </a:rPr>
              <a:t>rmi</a:t>
            </a:r>
            <a:r>
              <a:rPr lang="es-PE" b="1" dirty="0">
                <a:solidFill>
                  <a:schemeClr val="tx1">
                    <a:lumMod val="75000"/>
                  </a:schemeClr>
                </a:solidFill>
              </a:rPr>
              <a:t> -f [IMAGE ID] </a:t>
            </a:r>
            <a:br>
              <a:rPr lang="es-PE" dirty="0"/>
            </a:br>
            <a:r>
              <a:rPr lang="es-PE" dirty="0"/>
              <a:t>mtimanap@laptop:/#docker </a:t>
            </a:r>
            <a:r>
              <a:rPr lang="es-PE" dirty="0" err="1"/>
              <a:t>image</a:t>
            </a:r>
            <a:r>
              <a:rPr lang="es-PE" dirty="0"/>
              <a:t> </a:t>
            </a:r>
            <a:r>
              <a:rPr lang="es-PE" dirty="0" err="1"/>
              <a:t>rmi</a:t>
            </a:r>
            <a:r>
              <a:rPr lang="es-PE" dirty="0"/>
              <a:t> -f fce289e99eb9</a:t>
            </a:r>
            <a:br>
              <a:rPr lang="es-PE" dirty="0"/>
            </a:br>
            <a:r>
              <a:rPr lang="es-PE" b="1" dirty="0">
                <a:solidFill>
                  <a:schemeClr val="tx1">
                    <a:lumMod val="75000"/>
                  </a:schemeClr>
                </a:solidFill>
              </a:rPr>
              <a:t>#Para exportar una imagen: </a:t>
            </a:r>
            <a:r>
              <a:rPr lang="en-US" b="1" dirty="0">
                <a:solidFill>
                  <a:schemeClr val="tx1">
                    <a:lumMod val="75000"/>
                  </a:schemeClr>
                </a:solidFill>
              </a:rPr>
              <a:t>docker save [REPOSITORY]:[TAG] | </a:t>
            </a:r>
            <a:r>
              <a:rPr lang="en-US" b="1" dirty="0" err="1">
                <a:solidFill>
                  <a:schemeClr val="tx1">
                    <a:lumMod val="75000"/>
                  </a:schemeClr>
                </a:solidFill>
              </a:rPr>
              <a:t>gzip</a:t>
            </a:r>
            <a:r>
              <a:rPr lang="en-US" b="1" dirty="0">
                <a:solidFill>
                  <a:schemeClr val="tx1">
                    <a:lumMod val="75000"/>
                  </a:schemeClr>
                </a:solidFill>
              </a:rPr>
              <a:t> &gt; [FILE NAME].tar.gz </a:t>
            </a:r>
            <a:r>
              <a:rPr lang="es-PE" dirty="0"/>
              <a:t>mtimanap@laptop:/#</a:t>
            </a:r>
            <a:r>
              <a:rPr lang="en-US" dirty="0"/>
              <a:t> docker save </a:t>
            </a:r>
            <a:r>
              <a:rPr lang="en-US" dirty="0" err="1"/>
              <a:t>postgres:latest</a:t>
            </a:r>
            <a:r>
              <a:rPr lang="en-US" dirty="0"/>
              <a:t> | </a:t>
            </a:r>
            <a:r>
              <a:rPr lang="en-US" dirty="0" err="1"/>
              <a:t>gzip</a:t>
            </a:r>
            <a:r>
              <a:rPr lang="en-US" dirty="0"/>
              <a:t> &gt; postgres.tar.gz</a:t>
            </a:r>
            <a:br>
              <a:rPr lang="en-US" dirty="0"/>
            </a:br>
            <a:r>
              <a:rPr lang="es-PE" b="1" dirty="0">
                <a:solidFill>
                  <a:schemeClr val="tx1">
                    <a:lumMod val="75000"/>
                  </a:schemeClr>
                </a:solidFill>
              </a:rPr>
              <a:t>#Para importar imagen: docker load -i [File </a:t>
            </a:r>
            <a:r>
              <a:rPr lang="es-PE" b="1" dirty="0" err="1">
                <a:solidFill>
                  <a:schemeClr val="tx1">
                    <a:lumMod val="75000"/>
                  </a:schemeClr>
                </a:solidFill>
              </a:rPr>
              <a:t>Name</a:t>
            </a:r>
            <a:r>
              <a:rPr lang="es-PE" b="1" dirty="0">
                <a:solidFill>
                  <a:schemeClr val="tx1">
                    <a:lumMod val="75000"/>
                  </a:schemeClr>
                </a:solidFill>
              </a:rPr>
              <a:t>].</a:t>
            </a:r>
            <a:r>
              <a:rPr lang="en-US" b="1" dirty="0">
                <a:solidFill>
                  <a:schemeClr val="tx1">
                    <a:lumMod val="50000"/>
                  </a:schemeClr>
                </a:solidFill>
              </a:rPr>
              <a:t>tar.gz</a:t>
            </a:r>
            <a:r>
              <a:rPr lang="es-PE" b="1" dirty="0">
                <a:solidFill>
                  <a:schemeClr val="tx1">
                    <a:lumMod val="50000"/>
                  </a:schemeClr>
                </a:solidFill>
              </a:rPr>
              <a:t> </a:t>
            </a:r>
            <a:br>
              <a:rPr lang="es-PE" b="1" dirty="0">
                <a:solidFill>
                  <a:schemeClr val="tx1">
                    <a:lumMod val="75000"/>
                  </a:schemeClr>
                </a:solidFill>
              </a:rPr>
            </a:br>
            <a:r>
              <a:rPr lang="es-PE" dirty="0"/>
              <a:t>mtimanap@laptop:/# docker load -i </a:t>
            </a:r>
            <a:r>
              <a:rPr lang="es-PE" dirty="0" err="1"/>
              <a:t>postgres</a:t>
            </a:r>
            <a:r>
              <a:rPr lang="en-US" dirty="0"/>
              <a:t>.tar.gz</a:t>
            </a:r>
            <a:endParaRPr lang="es-PE" dirty="0"/>
          </a:p>
        </p:txBody>
      </p:sp>
      <p:sp>
        <p:nvSpPr>
          <p:cNvPr id="5" name="Date Placeholder 4">
            <a:extLst>
              <a:ext uri="{FF2B5EF4-FFF2-40B4-BE49-F238E27FC236}">
                <a16:creationId xmlns:a16="http://schemas.microsoft.com/office/drawing/2014/main" id="{432A96C5-FBCB-8545-B128-DC0DB092634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E989BCFE-5275-F44B-8A3A-16C057E8DF6D}"/>
              </a:ext>
            </a:extLst>
          </p:cNvPr>
          <p:cNvSpPr>
            <a:spLocks noGrp="1"/>
          </p:cNvSpPr>
          <p:nvPr>
            <p:ph type="ftr" sz="quarter" idx="34"/>
          </p:nvPr>
        </p:nvSpPr>
        <p:spPr/>
        <p:txBody>
          <a:bodyPr/>
          <a:lstStyle/>
          <a:p>
            <a:pPr algn="r"/>
            <a:r>
              <a:rPr lang="en-US" dirty="0" err="1"/>
              <a:t>everis</a:t>
            </a:r>
            <a:r>
              <a:rPr lang="en-US" dirty="0"/>
              <a:t> © 2018</a:t>
            </a:r>
          </a:p>
        </p:txBody>
      </p:sp>
      <p:sp>
        <p:nvSpPr>
          <p:cNvPr id="7" name="Slide Number Placeholder 6">
            <a:extLst>
              <a:ext uri="{FF2B5EF4-FFF2-40B4-BE49-F238E27FC236}">
                <a16:creationId xmlns:a16="http://schemas.microsoft.com/office/drawing/2014/main" id="{D075733F-2B96-414C-A825-998BA0474816}"/>
              </a:ext>
            </a:extLst>
          </p:cNvPr>
          <p:cNvSpPr>
            <a:spLocks noGrp="1"/>
          </p:cNvSpPr>
          <p:nvPr>
            <p:ph type="sldNum" sz="quarter" idx="35"/>
          </p:nvPr>
        </p:nvSpPr>
        <p:spPr/>
        <p:txBody>
          <a:bodyPr/>
          <a:lstStyle/>
          <a:p>
            <a:fld id="{AD6D3279-9C4E-C94A-B134-5F196FB90914}" type="slidenum">
              <a:rPr lang="en-US" smtClean="0"/>
              <a:pPr/>
              <a:t>20</a:t>
            </a:fld>
            <a:endParaRPr lang="en-US" dirty="0"/>
          </a:p>
        </p:txBody>
      </p:sp>
      <p:pic>
        <p:nvPicPr>
          <p:cNvPr id="8" name="Picture 2">
            <a:extLst>
              <a:ext uri="{FF2B5EF4-FFF2-40B4-BE49-F238E27FC236}">
                <a16:creationId xmlns:a16="http://schemas.microsoft.com/office/drawing/2014/main" id="{59E01E3C-1587-4406-AC79-9D9007CCB5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37694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37D-C4D9-594E-B623-CAF77B826BC6}"/>
              </a:ext>
            </a:extLst>
          </p:cNvPr>
          <p:cNvSpPr>
            <a:spLocks noGrp="1"/>
          </p:cNvSpPr>
          <p:nvPr>
            <p:ph type="ctrTitle"/>
          </p:nvPr>
        </p:nvSpPr>
        <p:spPr>
          <a:xfrm>
            <a:off x="1828305" y="1131142"/>
            <a:ext cx="4433348" cy="712647"/>
          </a:xfrm>
        </p:spPr>
        <p:txBody>
          <a:bodyPr/>
          <a:lstStyle/>
          <a:p>
            <a:r>
              <a:rPr lang="en-US" dirty="0" err="1"/>
              <a:t>Imagenes</a:t>
            </a:r>
            <a:endParaRPr lang="en-US" dirty="0"/>
          </a:p>
        </p:txBody>
      </p:sp>
      <p:sp>
        <p:nvSpPr>
          <p:cNvPr id="3" name="Text Placeholder 2">
            <a:extLst>
              <a:ext uri="{FF2B5EF4-FFF2-40B4-BE49-F238E27FC236}">
                <a16:creationId xmlns:a16="http://schemas.microsoft.com/office/drawing/2014/main" id="{5C844BC0-41E4-4348-8ACC-C5BCE0349AEE}"/>
              </a:ext>
            </a:extLst>
          </p:cNvPr>
          <p:cNvSpPr>
            <a:spLocks noGrp="1"/>
          </p:cNvSpPr>
          <p:nvPr>
            <p:ph type="body" idx="32"/>
          </p:nvPr>
        </p:nvSpPr>
        <p:spPr/>
        <p:txBody>
          <a:bodyPr/>
          <a:lstStyle/>
          <a:p>
            <a:r>
              <a:rPr lang="en-US" dirty="0"/>
              <a:t>02</a:t>
            </a:r>
          </a:p>
        </p:txBody>
      </p:sp>
      <p:sp>
        <p:nvSpPr>
          <p:cNvPr id="4" name="Subtitle 3">
            <a:extLst>
              <a:ext uri="{FF2B5EF4-FFF2-40B4-BE49-F238E27FC236}">
                <a16:creationId xmlns:a16="http://schemas.microsoft.com/office/drawing/2014/main" id="{B244FC6D-6FCD-4B48-815D-7CE5E0F79FD4}"/>
              </a:ext>
            </a:extLst>
          </p:cNvPr>
          <p:cNvSpPr>
            <a:spLocks noGrp="1"/>
          </p:cNvSpPr>
          <p:nvPr>
            <p:ph type="subTitle" idx="1"/>
          </p:nvPr>
        </p:nvSpPr>
        <p:spPr>
          <a:xfrm>
            <a:off x="449388" y="1982482"/>
            <a:ext cx="10967296" cy="4373868"/>
          </a:xfrm>
        </p:spPr>
        <p:txBody>
          <a:bodyPr/>
          <a:lstStyle/>
          <a:p>
            <a:r>
              <a:rPr lang="en-US" b="1" dirty="0">
                <a:solidFill>
                  <a:schemeClr val="tx2">
                    <a:lumMod val="50000"/>
                  </a:schemeClr>
                </a:solidFill>
              </a:rPr>
              <a:t>#Para </a:t>
            </a:r>
            <a:r>
              <a:rPr lang="en-US" b="1" dirty="0" err="1">
                <a:solidFill>
                  <a:schemeClr val="tx2">
                    <a:lumMod val="50000"/>
                  </a:schemeClr>
                </a:solidFill>
              </a:rPr>
              <a:t>subir</a:t>
            </a:r>
            <a:r>
              <a:rPr lang="en-US" b="1" dirty="0">
                <a:solidFill>
                  <a:schemeClr val="tx2">
                    <a:lumMod val="50000"/>
                  </a:schemeClr>
                </a:solidFill>
              </a:rPr>
              <a:t> mi imagen a docker hub</a:t>
            </a:r>
            <a:br>
              <a:rPr lang="en-US" b="1" dirty="0">
                <a:solidFill>
                  <a:schemeClr val="tx2">
                    <a:lumMod val="50000"/>
                  </a:schemeClr>
                </a:solidFill>
              </a:rPr>
            </a:br>
            <a:r>
              <a:rPr lang="es-PE" dirty="0"/>
              <a:t>mtimanap@laptop:/#</a:t>
            </a:r>
            <a:r>
              <a:rPr lang="en-US" dirty="0"/>
              <a:t>docker login --username=</a:t>
            </a:r>
            <a:r>
              <a:rPr lang="en-US" dirty="0" err="1"/>
              <a:t>miguelangeltimanapaz</a:t>
            </a:r>
            <a:br>
              <a:rPr lang="en-US" dirty="0"/>
            </a:br>
            <a:r>
              <a:rPr lang="en-US" dirty="0">
                <a:solidFill>
                  <a:srgbClr val="002060"/>
                </a:solidFill>
              </a:rPr>
              <a:t>Password:</a:t>
            </a:r>
            <a:br>
              <a:rPr lang="en-US" dirty="0">
                <a:solidFill>
                  <a:srgbClr val="002060"/>
                </a:solidFill>
              </a:rPr>
            </a:br>
            <a:r>
              <a:rPr lang="en-US" dirty="0">
                <a:solidFill>
                  <a:srgbClr val="002060"/>
                </a:solidFill>
              </a:rPr>
              <a:t>Login Succeeded</a:t>
            </a:r>
            <a:br>
              <a:rPr lang="en-US" b="1" dirty="0">
                <a:solidFill>
                  <a:schemeClr val="tx2">
                    <a:lumMod val="50000"/>
                  </a:schemeClr>
                </a:solidFill>
              </a:rPr>
            </a:br>
            <a:r>
              <a:rPr lang="en-US" b="1" dirty="0">
                <a:solidFill>
                  <a:schemeClr val="tx2">
                    <a:lumMod val="50000"/>
                  </a:schemeClr>
                </a:solidFill>
              </a:rPr>
              <a:t>#</a:t>
            </a:r>
            <a:r>
              <a:rPr lang="en-US" b="1" dirty="0" err="1">
                <a:solidFill>
                  <a:schemeClr val="tx2">
                    <a:lumMod val="50000"/>
                  </a:schemeClr>
                </a:solidFill>
              </a:rPr>
              <a:t>Crear</a:t>
            </a:r>
            <a:r>
              <a:rPr lang="en-US" b="1" dirty="0">
                <a:solidFill>
                  <a:schemeClr val="tx2">
                    <a:lumMod val="50000"/>
                  </a:schemeClr>
                </a:solidFill>
              </a:rPr>
              <a:t> imagen </a:t>
            </a:r>
            <a:r>
              <a:rPr lang="en-US" b="1" dirty="0" err="1">
                <a:solidFill>
                  <a:schemeClr val="tx2">
                    <a:lumMod val="50000"/>
                  </a:schemeClr>
                </a:solidFill>
              </a:rPr>
              <a:t>tageando</a:t>
            </a:r>
            <a:r>
              <a:rPr lang="en-US" b="1" dirty="0">
                <a:solidFill>
                  <a:schemeClr val="tx2">
                    <a:lumMod val="50000"/>
                  </a:schemeClr>
                </a:solidFill>
              </a:rPr>
              <a:t> con </a:t>
            </a:r>
            <a:r>
              <a:rPr lang="en-US" b="1" dirty="0" err="1">
                <a:solidFill>
                  <a:schemeClr val="tx2">
                    <a:lumMod val="50000"/>
                  </a:schemeClr>
                </a:solidFill>
              </a:rPr>
              <a:t>tu</a:t>
            </a:r>
            <a:r>
              <a:rPr lang="en-US" b="1" dirty="0">
                <a:solidFill>
                  <a:schemeClr val="tx2">
                    <a:lumMod val="50000"/>
                  </a:schemeClr>
                </a:solidFill>
              </a:rPr>
              <a:t> </a:t>
            </a:r>
            <a:r>
              <a:rPr lang="en-US" b="1" dirty="0" err="1">
                <a:solidFill>
                  <a:schemeClr val="tx2">
                    <a:lumMod val="50000"/>
                  </a:schemeClr>
                </a:solidFill>
              </a:rPr>
              <a:t>nombre</a:t>
            </a:r>
            <a:r>
              <a:rPr lang="en-US" b="1" dirty="0">
                <a:solidFill>
                  <a:schemeClr val="tx2">
                    <a:lumMod val="50000"/>
                  </a:schemeClr>
                </a:solidFill>
              </a:rPr>
              <a:t> de </a:t>
            </a:r>
            <a:r>
              <a:rPr lang="en-US" b="1" dirty="0" err="1">
                <a:solidFill>
                  <a:schemeClr val="tx2">
                    <a:lumMod val="50000"/>
                  </a:schemeClr>
                </a:solidFill>
              </a:rPr>
              <a:t>usuario</a:t>
            </a:r>
            <a:br>
              <a:rPr lang="en-US" b="1" dirty="0">
                <a:solidFill>
                  <a:schemeClr val="tx2">
                    <a:lumMod val="50000"/>
                  </a:schemeClr>
                </a:solidFill>
              </a:rPr>
            </a:br>
            <a:r>
              <a:rPr lang="es-PE" dirty="0"/>
              <a:t>mtimanap@laptop:/#</a:t>
            </a:r>
            <a:r>
              <a:rPr lang="en-US" dirty="0"/>
              <a:t>docker build -t </a:t>
            </a:r>
            <a:r>
              <a:rPr lang="en-US" dirty="0" err="1"/>
              <a:t>miguelangeltimanapaz</a:t>
            </a:r>
            <a:r>
              <a:rPr lang="en-US" dirty="0"/>
              <a:t>/</a:t>
            </a:r>
            <a:r>
              <a:rPr lang="en-US" dirty="0" err="1"/>
              <a:t>miimagen</a:t>
            </a:r>
            <a:r>
              <a:rPr lang="en-US" dirty="0"/>
              <a:t> -f </a:t>
            </a:r>
            <a:r>
              <a:rPr lang="en-US" dirty="0" err="1"/>
              <a:t>dockerFileApp</a:t>
            </a:r>
            <a:r>
              <a:rPr lang="en-US" dirty="0"/>
              <a:t> .</a:t>
            </a:r>
            <a:br>
              <a:rPr lang="en-US" dirty="0"/>
            </a:br>
            <a:r>
              <a:rPr lang="en-US" b="1" dirty="0">
                <a:solidFill>
                  <a:schemeClr val="tx1">
                    <a:lumMod val="50000"/>
                  </a:schemeClr>
                </a:solidFill>
              </a:rPr>
              <a:t>#</a:t>
            </a:r>
            <a:r>
              <a:rPr lang="en-US" b="1" dirty="0" err="1">
                <a:solidFill>
                  <a:schemeClr val="tx1">
                    <a:lumMod val="50000"/>
                  </a:schemeClr>
                </a:solidFill>
              </a:rPr>
              <a:t>Subimos</a:t>
            </a:r>
            <a:r>
              <a:rPr lang="en-US" b="1" dirty="0">
                <a:solidFill>
                  <a:schemeClr val="tx1">
                    <a:lumMod val="50000"/>
                  </a:schemeClr>
                </a:solidFill>
              </a:rPr>
              <a:t> </a:t>
            </a:r>
            <a:r>
              <a:rPr lang="en-US" b="1" dirty="0" err="1">
                <a:solidFill>
                  <a:schemeClr val="tx1">
                    <a:lumMod val="50000"/>
                  </a:schemeClr>
                </a:solidFill>
              </a:rPr>
              <a:t>nuestra</a:t>
            </a:r>
            <a:r>
              <a:rPr lang="en-US" b="1" dirty="0">
                <a:solidFill>
                  <a:schemeClr val="tx1">
                    <a:lumMod val="50000"/>
                  </a:schemeClr>
                </a:solidFill>
              </a:rPr>
              <a:t> imagen a docker hub</a:t>
            </a:r>
            <a:br>
              <a:rPr lang="en-US" dirty="0"/>
            </a:br>
            <a:r>
              <a:rPr lang="es-PE" dirty="0"/>
              <a:t>mtimanap@laptop:/#</a:t>
            </a:r>
            <a:r>
              <a:rPr lang="en-US" dirty="0"/>
              <a:t>docker push </a:t>
            </a:r>
            <a:r>
              <a:rPr lang="en-US" dirty="0" err="1"/>
              <a:t>miguelangeltimanapaz</a:t>
            </a:r>
            <a:r>
              <a:rPr lang="en-US" dirty="0"/>
              <a:t>/</a:t>
            </a:r>
            <a:r>
              <a:rPr lang="en-US" dirty="0" err="1"/>
              <a:t>miimagen:latest</a:t>
            </a:r>
            <a:br>
              <a:rPr lang="en-US" dirty="0"/>
            </a:br>
            <a:r>
              <a:rPr lang="en-US" b="1" dirty="0">
                <a:solidFill>
                  <a:schemeClr val="tx2">
                    <a:lumMod val="50000"/>
                  </a:schemeClr>
                </a:solidFill>
              </a:rPr>
              <a:t>#Para </a:t>
            </a:r>
            <a:r>
              <a:rPr lang="en-US" b="1" dirty="0" err="1">
                <a:solidFill>
                  <a:schemeClr val="tx2">
                    <a:lumMod val="50000"/>
                  </a:schemeClr>
                </a:solidFill>
              </a:rPr>
              <a:t>subir</a:t>
            </a:r>
            <a:r>
              <a:rPr lang="en-US" b="1" dirty="0">
                <a:solidFill>
                  <a:schemeClr val="tx2">
                    <a:lumMod val="50000"/>
                  </a:schemeClr>
                </a:solidFill>
              </a:rPr>
              <a:t> mi imagen a azure container, primero </a:t>
            </a:r>
            <a:r>
              <a:rPr lang="en-US" b="1" dirty="0" err="1">
                <a:solidFill>
                  <a:schemeClr val="tx2">
                    <a:lumMod val="50000"/>
                  </a:schemeClr>
                </a:solidFill>
              </a:rPr>
              <a:t>nos</a:t>
            </a:r>
            <a:r>
              <a:rPr lang="en-US" b="1" dirty="0">
                <a:solidFill>
                  <a:schemeClr val="tx2">
                    <a:lumMod val="50000"/>
                  </a:schemeClr>
                </a:solidFill>
              </a:rPr>
              <a:t> </a:t>
            </a:r>
            <a:r>
              <a:rPr lang="en-US" b="1" dirty="0" err="1">
                <a:solidFill>
                  <a:schemeClr val="tx2">
                    <a:lumMod val="50000"/>
                  </a:schemeClr>
                </a:solidFill>
              </a:rPr>
              <a:t>logeamos</a:t>
            </a:r>
            <a:r>
              <a:rPr lang="en-US" b="1" dirty="0">
                <a:solidFill>
                  <a:schemeClr val="tx2">
                    <a:lumMod val="50000"/>
                  </a:schemeClr>
                </a:solidFill>
              </a:rPr>
              <a:t> a </a:t>
            </a:r>
            <a:r>
              <a:rPr lang="en-US" b="1" dirty="0" err="1">
                <a:solidFill>
                  <a:schemeClr val="tx2">
                    <a:lumMod val="50000"/>
                  </a:schemeClr>
                </a:solidFill>
              </a:rPr>
              <a:t>zure</a:t>
            </a:r>
            <a:br>
              <a:rPr lang="en-US" b="1" dirty="0">
                <a:solidFill>
                  <a:schemeClr val="tx2">
                    <a:lumMod val="50000"/>
                  </a:schemeClr>
                </a:solidFill>
              </a:rPr>
            </a:br>
            <a:r>
              <a:rPr lang="es-PE" dirty="0"/>
              <a:t>mtimanap@laptop:/#</a:t>
            </a:r>
            <a:r>
              <a:rPr lang="en-US" dirty="0" err="1"/>
              <a:t>az</a:t>
            </a:r>
            <a:r>
              <a:rPr lang="en-US" dirty="0"/>
              <a:t> login --use-device-code</a:t>
            </a:r>
            <a:br>
              <a:rPr lang="en-US" b="1" dirty="0">
                <a:solidFill>
                  <a:schemeClr val="tx2">
                    <a:lumMod val="50000"/>
                  </a:schemeClr>
                </a:solidFill>
              </a:rPr>
            </a:br>
            <a:r>
              <a:rPr lang="en-US" b="1" dirty="0">
                <a:solidFill>
                  <a:schemeClr val="tx2">
                    <a:lumMod val="50000"/>
                  </a:schemeClr>
                </a:solidFill>
              </a:rPr>
              <a:t>#</a:t>
            </a:r>
            <a:r>
              <a:rPr lang="en-US" b="1" dirty="0" err="1">
                <a:solidFill>
                  <a:schemeClr val="tx2">
                    <a:lumMod val="50000"/>
                  </a:schemeClr>
                </a:solidFill>
              </a:rPr>
              <a:t>Luego</a:t>
            </a:r>
            <a:r>
              <a:rPr lang="en-US" b="1" dirty="0">
                <a:solidFill>
                  <a:schemeClr val="tx2">
                    <a:lumMod val="50000"/>
                  </a:schemeClr>
                </a:solidFill>
              </a:rPr>
              <a:t> </a:t>
            </a:r>
            <a:r>
              <a:rPr lang="en-US" b="1" dirty="0" err="1">
                <a:solidFill>
                  <a:schemeClr val="tx2">
                    <a:lumMod val="50000"/>
                  </a:schemeClr>
                </a:solidFill>
              </a:rPr>
              <a:t>nos</a:t>
            </a:r>
            <a:r>
              <a:rPr lang="en-US" b="1" dirty="0">
                <a:solidFill>
                  <a:schemeClr val="tx2">
                    <a:lumMod val="50000"/>
                  </a:schemeClr>
                </a:solidFill>
              </a:rPr>
              <a:t> </a:t>
            </a:r>
            <a:r>
              <a:rPr lang="en-US" b="1" dirty="0" err="1">
                <a:solidFill>
                  <a:schemeClr val="tx2">
                    <a:lumMod val="50000"/>
                  </a:schemeClr>
                </a:solidFill>
              </a:rPr>
              <a:t>logeamos</a:t>
            </a:r>
            <a:r>
              <a:rPr lang="en-US" b="1" dirty="0">
                <a:solidFill>
                  <a:schemeClr val="tx2">
                    <a:lumMod val="50000"/>
                  </a:schemeClr>
                </a:solidFill>
              </a:rPr>
              <a:t> a </a:t>
            </a:r>
            <a:r>
              <a:rPr lang="en-US" b="1" dirty="0" err="1">
                <a:solidFill>
                  <a:schemeClr val="tx2">
                    <a:lumMod val="50000"/>
                  </a:schemeClr>
                </a:solidFill>
              </a:rPr>
              <a:t>nuestro</a:t>
            </a:r>
            <a:r>
              <a:rPr lang="en-US" b="1" dirty="0">
                <a:solidFill>
                  <a:schemeClr val="tx2">
                    <a:lumMod val="50000"/>
                  </a:schemeClr>
                </a:solidFill>
              </a:rPr>
              <a:t> registry</a:t>
            </a:r>
            <a:br>
              <a:rPr lang="en-US" b="1" dirty="0">
                <a:solidFill>
                  <a:schemeClr val="tx2">
                    <a:lumMod val="50000"/>
                  </a:schemeClr>
                </a:solidFill>
              </a:rPr>
            </a:br>
            <a:r>
              <a:rPr lang="es-PE" dirty="0"/>
              <a:t>mtimanap@laptop:/#</a:t>
            </a:r>
            <a:r>
              <a:rPr lang="en-US" dirty="0" err="1"/>
              <a:t>az</a:t>
            </a:r>
            <a:r>
              <a:rPr lang="en-US" dirty="0"/>
              <a:t> </a:t>
            </a:r>
            <a:r>
              <a:rPr lang="en-US" dirty="0" err="1"/>
              <a:t>acr</a:t>
            </a:r>
            <a:r>
              <a:rPr lang="en-US" dirty="0"/>
              <a:t> login --name acreu2c008batouat01</a:t>
            </a:r>
            <a:br>
              <a:rPr lang="en-US" b="1" dirty="0">
                <a:solidFill>
                  <a:schemeClr val="tx2">
                    <a:lumMod val="50000"/>
                  </a:schemeClr>
                </a:solidFill>
              </a:rPr>
            </a:br>
            <a:r>
              <a:rPr lang="en-US" b="1" dirty="0">
                <a:solidFill>
                  <a:schemeClr val="tx2">
                    <a:lumMod val="50000"/>
                  </a:schemeClr>
                </a:solidFill>
              </a:rPr>
              <a:t>#</a:t>
            </a:r>
            <a:r>
              <a:rPr lang="en-US" b="1" dirty="0" err="1">
                <a:solidFill>
                  <a:schemeClr val="tx2">
                    <a:lumMod val="50000"/>
                  </a:schemeClr>
                </a:solidFill>
              </a:rPr>
              <a:t>Finalmente</a:t>
            </a:r>
            <a:r>
              <a:rPr lang="en-US" b="1" dirty="0">
                <a:solidFill>
                  <a:schemeClr val="tx2">
                    <a:lumMod val="50000"/>
                  </a:schemeClr>
                </a:solidFill>
              </a:rPr>
              <a:t> </a:t>
            </a:r>
            <a:r>
              <a:rPr lang="en-US" b="1" dirty="0" err="1">
                <a:solidFill>
                  <a:schemeClr val="tx2">
                    <a:lumMod val="50000"/>
                  </a:schemeClr>
                </a:solidFill>
              </a:rPr>
              <a:t>subimos</a:t>
            </a:r>
            <a:r>
              <a:rPr lang="en-US" b="1" dirty="0">
                <a:solidFill>
                  <a:schemeClr val="tx2">
                    <a:lumMod val="50000"/>
                  </a:schemeClr>
                </a:solidFill>
              </a:rPr>
              <a:t> </a:t>
            </a:r>
            <a:r>
              <a:rPr lang="en-US" b="1" dirty="0" err="1">
                <a:solidFill>
                  <a:schemeClr val="tx2">
                    <a:lumMod val="50000"/>
                  </a:schemeClr>
                </a:solidFill>
              </a:rPr>
              <a:t>nuestra</a:t>
            </a:r>
            <a:r>
              <a:rPr lang="en-US" b="1" dirty="0">
                <a:solidFill>
                  <a:schemeClr val="tx2">
                    <a:lumMod val="50000"/>
                  </a:schemeClr>
                </a:solidFill>
              </a:rPr>
              <a:t> imagen al container registry de azure</a:t>
            </a:r>
            <a:br>
              <a:rPr lang="en-US" b="1" dirty="0">
                <a:solidFill>
                  <a:schemeClr val="tx2">
                    <a:lumMod val="50000"/>
                  </a:schemeClr>
                </a:solidFill>
              </a:rPr>
            </a:br>
            <a:r>
              <a:rPr lang="es-PE" dirty="0"/>
              <a:t>mtimanap@laptop:/#</a:t>
            </a:r>
            <a:r>
              <a:rPr lang="en-US" dirty="0"/>
              <a:t>docker push acreu2c008batouat01.azurecr.io/interbank/digital-sales-services:1.0-uat</a:t>
            </a:r>
            <a:br>
              <a:rPr lang="en-US" dirty="0"/>
            </a:br>
            <a:r>
              <a:rPr lang="en-US" b="1" dirty="0">
                <a:solidFill>
                  <a:srgbClr val="FF0000"/>
                </a:solidFill>
              </a:rPr>
              <a:t>Para mas </a:t>
            </a:r>
            <a:r>
              <a:rPr lang="en-US" b="1" dirty="0" err="1">
                <a:solidFill>
                  <a:srgbClr val="FF0000"/>
                </a:solidFill>
              </a:rPr>
              <a:t>detalle</a:t>
            </a:r>
            <a:r>
              <a:rPr lang="en-US" b="1" dirty="0">
                <a:solidFill>
                  <a:srgbClr val="FF0000"/>
                </a:solidFill>
              </a:rPr>
              <a:t>:</a:t>
            </a:r>
            <a:br>
              <a:rPr lang="en-US" dirty="0"/>
            </a:br>
            <a:r>
              <a:rPr lang="es-PE" dirty="0">
                <a:hlinkClick r:id="rId2"/>
              </a:rPr>
              <a:t>https://docs.docker.com/engine/reference/commandline/images/</a:t>
            </a:r>
            <a:endParaRPr lang="en-US" dirty="0"/>
          </a:p>
        </p:txBody>
      </p:sp>
      <p:sp>
        <p:nvSpPr>
          <p:cNvPr id="5" name="Date Placeholder 4">
            <a:extLst>
              <a:ext uri="{FF2B5EF4-FFF2-40B4-BE49-F238E27FC236}">
                <a16:creationId xmlns:a16="http://schemas.microsoft.com/office/drawing/2014/main" id="{432A96C5-FBCB-8545-B128-DC0DB092634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E989BCFE-5275-F44B-8A3A-16C057E8DF6D}"/>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D075733F-2B96-414C-A825-998BA0474816}"/>
              </a:ext>
            </a:extLst>
          </p:cNvPr>
          <p:cNvSpPr>
            <a:spLocks noGrp="1"/>
          </p:cNvSpPr>
          <p:nvPr>
            <p:ph type="sldNum" sz="quarter" idx="35"/>
          </p:nvPr>
        </p:nvSpPr>
        <p:spPr/>
        <p:txBody>
          <a:bodyPr/>
          <a:lstStyle/>
          <a:p>
            <a:fld id="{AD6D3279-9C4E-C94A-B134-5F196FB90914}" type="slidenum">
              <a:rPr lang="en-US" smtClean="0"/>
              <a:pPr/>
              <a:t>21</a:t>
            </a:fld>
            <a:endParaRPr lang="en-US" dirty="0"/>
          </a:p>
        </p:txBody>
      </p:sp>
      <p:pic>
        <p:nvPicPr>
          <p:cNvPr id="8" name="Picture 2">
            <a:extLst>
              <a:ext uri="{FF2B5EF4-FFF2-40B4-BE49-F238E27FC236}">
                <a16:creationId xmlns:a16="http://schemas.microsoft.com/office/drawing/2014/main" id="{59E01E3C-1587-4406-AC79-9D9007CCB5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91159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5" y="1131142"/>
            <a:ext cx="4433348" cy="712647"/>
          </a:xfrm>
        </p:spPr>
        <p:txBody>
          <a:bodyPr/>
          <a:lstStyle/>
          <a:p>
            <a:r>
              <a:rPr lang="en-US" dirty="0" err="1"/>
              <a:t>Contenedores</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03</a:t>
            </a:r>
          </a:p>
        </p:txBody>
      </p:sp>
      <p:sp>
        <p:nvSpPr>
          <p:cNvPr id="4" name="Subtitle 3">
            <a:extLst>
              <a:ext uri="{FF2B5EF4-FFF2-40B4-BE49-F238E27FC236}">
                <a16:creationId xmlns:a16="http://schemas.microsoft.com/office/drawing/2014/main" id="{09310139-10A6-EF43-8BB8-3CD705C56DAA}"/>
              </a:ext>
            </a:extLst>
          </p:cNvPr>
          <p:cNvSpPr>
            <a:spLocks noGrp="1"/>
          </p:cNvSpPr>
          <p:nvPr>
            <p:ph type="subTitle" idx="1"/>
          </p:nvPr>
        </p:nvSpPr>
        <p:spPr>
          <a:xfrm>
            <a:off x="654113" y="2005010"/>
            <a:ext cx="11037777" cy="4351340"/>
          </a:xfrm>
        </p:spPr>
        <p:txBody>
          <a:bodyPr/>
          <a:lstStyle/>
          <a:p>
            <a:r>
              <a:rPr lang="en-US" sz="2400" b="1" dirty="0" err="1"/>
              <a:t>Ciclo</a:t>
            </a:r>
            <a:r>
              <a:rPr lang="en-US" sz="2400" b="1" dirty="0"/>
              <a:t> de </a:t>
            </a:r>
            <a:r>
              <a:rPr lang="en-US" sz="2400" b="1" dirty="0" err="1"/>
              <a:t>vida</a:t>
            </a:r>
            <a:r>
              <a:rPr lang="en-US" sz="2400" b="1" dirty="0"/>
              <a:t> de un </a:t>
            </a:r>
            <a:r>
              <a:rPr lang="en-US" sz="2400" b="1" dirty="0" err="1"/>
              <a:t>contenedor</a:t>
            </a:r>
            <a:endParaRPr lang="en-US" b="1" dirty="0"/>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22</a:t>
            </a:fld>
            <a:endParaRPr lang="en-US" dirty="0"/>
          </a:p>
        </p:txBody>
      </p:sp>
      <p:pic>
        <p:nvPicPr>
          <p:cNvPr id="8194" name="Picture 2">
            <a:extLst>
              <a:ext uri="{FF2B5EF4-FFF2-40B4-BE49-F238E27FC236}">
                <a16:creationId xmlns:a16="http://schemas.microsoft.com/office/drawing/2014/main" id="{333E1653-38A5-42C8-A152-CC287D278E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4" t="16082" r="1347" b="1744"/>
          <a:stretch/>
        </p:blipFill>
        <p:spPr bwMode="auto">
          <a:xfrm>
            <a:off x="1604680" y="2429459"/>
            <a:ext cx="9434919" cy="4088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66D64B6F-B40E-4B73-9984-78D24B273E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44199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5" y="1131142"/>
            <a:ext cx="4433348" cy="712647"/>
          </a:xfrm>
        </p:spPr>
        <p:txBody>
          <a:bodyPr/>
          <a:lstStyle/>
          <a:p>
            <a:r>
              <a:rPr lang="en-US" dirty="0" err="1"/>
              <a:t>Contenedores</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03</a:t>
            </a:r>
          </a:p>
        </p:txBody>
      </p:sp>
      <p:sp>
        <p:nvSpPr>
          <p:cNvPr id="4" name="Subtitle 3">
            <a:extLst>
              <a:ext uri="{FF2B5EF4-FFF2-40B4-BE49-F238E27FC236}">
                <a16:creationId xmlns:a16="http://schemas.microsoft.com/office/drawing/2014/main" id="{09310139-10A6-EF43-8BB8-3CD705C56DAA}"/>
              </a:ext>
            </a:extLst>
          </p:cNvPr>
          <p:cNvSpPr>
            <a:spLocks noGrp="1"/>
          </p:cNvSpPr>
          <p:nvPr>
            <p:ph type="subTitle" idx="1"/>
          </p:nvPr>
        </p:nvSpPr>
        <p:spPr>
          <a:xfrm>
            <a:off x="654113" y="2005010"/>
            <a:ext cx="11037777" cy="4351340"/>
          </a:xfrm>
        </p:spPr>
        <p:txBody>
          <a:bodyPr/>
          <a:lstStyle/>
          <a:p>
            <a:r>
              <a:rPr lang="en-US" b="1" dirty="0">
                <a:solidFill>
                  <a:schemeClr val="tx2">
                    <a:lumMod val="50000"/>
                  </a:schemeClr>
                </a:solidFill>
              </a:rPr>
              <a:t>#Para </a:t>
            </a:r>
            <a:r>
              <a:rPr lang="en-US" b="1" dirty="0" err="1">
                <a:solidFill>
                  <a:schemeClr val="tx2">
                    <a:lumMod val="50000"/>
                  </a:schemeClr>
                </a:solidFill>
              </a:rPr>
              <a:t>ver</a:t>
            </a:r>
            <a:r>
              <a:rPr lang="en-US" b="1" dirty="0">
                <a:solidFill>
                  <a:schemeClr val="tx2">
                    <a:lumMod val="50000"/>
                  </a:schemeClr>
                </a:solidFill>
              </a:rPr>
              <a:t> </a:t>
            </a:r>
            <a:r>
              <a:rPr lang="en-US" b="1" dirty="0" err="1">
                <a:solidFill>
                  <a:schemeClr val="tx2">
                    <a:lumMod val="50000"/>
                  </a:schemeClr>
                </a:solidFill>
              </a:rPr>
              <a:t>todos</a:t>
            </a:r>
            <a:r>
              <a:rPr lang="en-US" b="1" dirty="0">
                <a:solidFill>
                  <a:schemeClr val="tx2">
                    <a:lumMod val="50000"/>
                  </a:schemeClr>
                </a:solidFill>
              </a:rPr>
              <a:t> los </a:t>
            </a:r>
            <a:r>
              <a:rPr lang="en-US" b="1" dirty="0" err="1">
                <a:solidFill>
                  <a:schemeClr val="tx2">
                    <a:lumMod val="50000"/>
                  </a:schemeClr>
                </a:solidFill>
              </a:rPr>
              <a:t>contenedores</a:t>
            </a:r>
            <a:r>
              <a:rPr lang="en-US" b="1" dirty="0">
                <a:solidFill>
                  <a:schemeClr val="tx2">
                    <a:lumMod val="50000"/>
                  </a:schemeClr>
                </a:solidFill>
              </a:rPr>
              <a:t> con sus </a:t>
            </a:r>
            <a:r>
              <a:rPr lang="en-US" b="1" dirty="0" err="1">
                <a:solidFill>
                  <a:schemeClr val="tx2">
                    <a:lumMod val="50000"/>
                  </a:schemeClr>
                </a:solidFill>
              </a:rPr>
              <a:t>estados</a:t>
            </a:r>
            <a:r>
              <a:rPr lang="en-US" b="1" dirty="0">
                <a:solidFill>
                  <a:schemeClr val="tx2">
                    <a:lumMod val="50000"/>
                  </a:schemeClr>
                </a:solidFill>
              </a:rPr>
              <a:t>: docker </a:t>
            </a:r>
            <a:r>
              <a:rPr lang="en-US" b="1" dirty="0" err="1">
                <a:solidFill>
                  <a:schemeClr val="tx2">
                    <a:lumMod val="50000"/>
                  </a:schemeClr>
                </a:solidFill>
              </a:rPr>
              <a:t>ps</a:t>
            </a:r>
            <a:r>
              <a:rPr lang="en-US" b="1" dirty="0">
                <a:solidFill>
                  <a:schemeClr val="tx2">
                    <a:lumMod val="50000"/>
                  </a:schemeClr>
                </a:solidFill>
              </a:rPr>
              <a:t> -a</a:t>
            </a:r>
            <a:br>
              <a:rPr lang="en-US" b="1" dirty="0">
                <a:solidFill>
                  <a:schemeClr val="tx2">
                    <a:lumMod val="50000"/>
                  </a:schemeClr>
                </a:solidFill>
              </a:rPr>
            </a:br>
            <a:r>
              <a:rPr lang="es-PE" dirty="0"/>
              <a:t>mtimanap@laptop:/#docker </a:t>
            </a:r>
            <a:r>
              <a:rPr lang="es-PE" dirty="0" err="1"/>
              <a:t>ps</a:t>
            </a:r>
            <a:r>
              <a:rPr lang="es-PE" dirty="0"/>
              <a:t> -a</a:t>
            </a:r>
            <a:br>
              <a:rPr lang="en-US" b="1" dirty="0">
                <a:solidFill>
                  <a:schemeClr val="tx2">
                    <a:lumMod val="50000"/>
                  </a:schemeClr>
                </a:solidFill>
              </a:rPr>
            </a:br>
            <a:r>
              <a:rPr lang="en-US" b="1" dirty="0">
                <a:solidFill>
                  <a:schemeClr val="tx2">
                    <a:lumMod val="50000"/>
                  </a:schemeClr>
                </a:solidFill>
              </a:rPr>
              <a:t>#</a:t>
            </a:r>
            <a:r>
              <a:rPr lang="en-US" b="1" dirty="0" err="1">
                <a:solidFill>
                  <a:schemeClr val="tx2">
                    <a:lumMod val="50000"/>
                  </a:schemeClr>
                </a:solidFill>
              </a:rPr>
              <a:t>Crear</a:t>
            </a:r>
            <a:r>
              <a:rPr lang="en-US" b="1" dirty="0">
                <a:solidFill>
                  <a:schemeClr val="tx2">
                    <a:lumMod val="50000"/>
                  </a:schemeClr>
                </a:solidFill>
              </a:rPr>
              <a:t> mi primer </a:t>
            </a:r>
            <a:r>
              <a:rPr lang="en-US" b="1" dirty="0" err="1">
                <a:solidFill>
                  <a:schemeClr val="tx2">
                    <a:lumMod val="50000"/>
                  </a:schemeClr>
                </a:solidFill>
              </a:rPr>
              <a:t>contenedor</a:t>
            </a:r>
            <a:r>
              <a:rPr lang="en-US" b="1" dirty="0">
                <a:solidFill>
                  <a:schemeClr val="tx2">
                    <a:lumMod val="50000"/>
                  </a:schemeClr>
                </a:solidFill>
              </a:rPr>
              <a:t> </a:t>
            </a:r>
            <a:br>
              <a:rPr lang="en-US" sz="2400" b="1" dirty="0">
                <a:solidFill>
                  <a:schemeClr val="tx2">
                    <a:lumMod val="50000"/>
                  </a:schemeClr>
                </a:solidFill>
              </a:rPr>
            </a:br>
            <a:r>
              <a:rPr lang="es-PE" dirty="0"/>
              <a:t>mtimanap@laptop:/#</a:t>
            </a:r>
            <a:r>
              <a:rPr lang="en-US" dirty="0"/>
              <a:t>docker create -e POSTGRES_PASSWORD=123456 -p 5432:5432 </a:t>
            </a:r>
            <a:r>
              <a:rPr lang="en-US" dirty="0" err="1"/>
              <a:t>postgres</a:t>
            </a:r>
            <a:br>
              <a:rPr lang="en-US" dirty="0"/>
            </a:br>
            <a:r>
              <a:rPr lang="en-US" dirty="0">
                <a:solidFill>
                  <a:srgbClr val="002060"/>
                </a:solidFill>
              </a:rPr>
              <a:t>Digest: sha256:a4a944788084a92bcaff6180833428f17cceb610e43c828b3a42345b33a608a7</a:t>
            </a:r>
            <a:br>
              <a:rPr lang="en-US" dirty="0">
                <a:solidFill>
                  <a:srgbClr val="002060"/>
                </a:solidFill>
              </a:rPr>
            </a:br>
            <a:r>
              <a:rPr lang="en-US" dirty="0">
                <a:solidFill>
                  <a:srgbClr val="002060"/>
                </a:solidFill>
              </a:rPr>
              <a:t>Status: Downloaded newer image for </a:t>
            </a:r>
            <a:r>
              <a:rPr lang="en-US" dirty="0" err="1">
                <a:solidFill>
                  <a:srgbClr val="002060"/>
                </a:solidFill>
              </a:rPr>
              <a:t>postgres:latest</a:t>
            </a:r>
            <a:br>
              <a:rPr lang="en-US" dirty="0">
                <a:solidFill>
                  <a:srgbClr val="002060"/>
                </a:solidFill>
              </a:rPr>
            </a:br>
            <a:r>
              <a:rPr lang="en-US" dirty="0">
                <a:solidFill>
                  <a:srgbClr val="002060"/>
                </a:solidFill>
              </a:rPr>
              <a:t>28bb193cbf9824b9581c60f9773fb75b53e9314e50f40a2370ef1b4441af401d</a:t>
            </a:r>
            <a:br>
              <a:rPr lang="en-US" dirty="0"/>
            </a:br>
            <a:r>
              <a:rPr lang="es-PE" dirty="0"/>
              <a:t>mtimanap@laptop:/#docker </a:t>
            </a:r>
            <a:r>
              <a:rPr lang="es-PE" dirty="0" err="1"/>
              <a:t>ps</a:t>
            </a:r>
            <a:r>
              <a:rPr lang="es-PE" dirty="0"/>
              <a:t> -a</a:t>
            </a:r>
            <a:br>
              <a:rPr lang="en-US" b="1" dirty="0">
                <a:solidFill>
                  <a:schemeClr val="tx2">
                    <a:lumMod val="50000"/>
                  </a:schemeClr>
                </a:solidFill>
              </a:rPr>
            </a:br>
            <a:r>
              <a:rPr lang="en-US" dirty="0">
                <a:solidFill>
                  <a:srgbClr val="002060"/>
                </a:solidFill>
              </a:rPr>
              <a:t>CONTAINER ID   IMAGE       COMMAND                       CREATED           STATUS              PORTS               NAMES</a:t>
            </a:r>
            <a:br>
              <a:rPr lang="en-US" dirty="0">
                <a:solidFill>
                  <a:srgbClr val="002060"/>
                </a:solidFill>
              </a:rPr>
            </a:br>
            <a:r>
              <a:rPr lang="en-US" dirty="0">
                <a:solidFill>
                  <a:srgbClr val="002060"/>
                </a:solidFill>
              </a:rPr>
              <a:t>28bb193cbf98   </a:t>
            </a:r>
            <a:r>
              <a:rPr lang="en-US" dirty="0" err="1">
                <a:solidFill>
                  <a:srgbClr val="002060"/>
                </a:solidFill>
              </a:rPr>
              <a:t>postgres</a:t>
            </a:r>
            <a:r>
              <a:rPr lang="en-US" dirty="0">
                <a:solidFill>
                  <a:srgbClr val="002060"/>
                </a:solidFill>
              </a:rPr>
              <a:t>     "docker-</a:t>
            </a:r>
            <a:r>
              <a:rPr lang="en-US" dirty="0" err="1">
                <a:solidFill>
                  <a:srgbClr val="002060"/>
                </a:solidFill>
              </a:rPr>
              <a:t>entrypoint.s</a:t>
            </a:r>
            <a:r>
              <a:rPr lang="en-US" dirty="0">
                <a:solidFill>
                  <a:srgbClr val="002060"/>
                </a:solidFill>
              </a:rPr>
              <a:t>…"   4 minutes ago   Created                                </a:t>
            </a:r>
            <a:r>
              <a:rPr lang="en-US" dirty="0" err="1">
                <a:solidFill>
                  <a:srgbClr val="002060"/>
                </a:solidFill>
              </a:rPr>
              <a:t>vigilant_jepsen</a:t>
            </a:r>
            <a:br>
              <a:rPr lang="en-US" dirty="0"/>
            </a:br>
            <a:r>
              <a:rPr lang="en-US" b="1" dirty="0">
                <a:solidFill>
                  <a:schemeClr val="tx1">
                    <a:lumMod val="50000"/>
                  </a:schemeClr>
                </a:solidFill>
              </a:rPr>
              <a:t>#Para </a:t>
            </a:r>
            <a:r>
              <a:rPr lang="en-US" b="1" dirty="0" err="1">
                <a:solidFill>
                  <a:schemeClr val="tx1">
                    <a:lumMod val="50000"/>
                  </a:schemeClr>
                </a:solidFill>
              </a:rPr>
              <a:t>iniciar</a:t>
            </a:r>
            <a:r>
              <a:rPr lang="en-US" b="1" dirty="0">
                <a:solidFill>
                  <a:schemeClr val="tx1">
                    <a:lumMod val="50000"/>
                  </a:schemeClr>
                </a:solidFill>
              </a:rPr>
              <a:t> un container: docker container start [CONTAINER ID]</a:t>
            </a:r>
            <a:br>
              <a:rPr lang="en-US" dirty="0">
                <a:solidFill>
                  <a:srgbClr val="002060"/>
                </a:solidFill>
              </a:rPr>
            </a:br>
            <a:r>
              <a:rPr lang="es-PE" dirty="0"/>
              <a:t>mtimanap@laptop:/#</a:t>
            </a:r>
            <a:r>
              <a:rPr lang="en-US" dirty="0"/>
              <a:t>docker start 28bb193cbf98</a:t>
            </a:r>
            <a:br>
              <a:rPr lang="en-US" dirty="0"/>
            </a:br>
            <a:r>
              <a:rPr lang="en-US" dirty="0" err="1">
                <a:solidFill>
                  <a:srgbClr val="002060"/>
                </a:solidFill>
              </a:rPr>
              <a:t>28bb193cbf98</a:t>
            </a:r>
            <a:br>
              <a:rPr lang="en-US" dirty="0"/>
            </a:br>
            <a:r>
              <a:rPr lang="es-PE" dirty="0"/>
              <a:t>mtimanap@laptop:/#docker </a:t>
            </a:r>
            <a:r>
              <a:rPr lang="es-PE" dirty="0" err="1"/>
              <a:t>ps</a:t>
            </a:r>
            <a:r>
              <a:rPr lang="es-PE" dirty="0"/>
              <a:t> -a</a:t>
            </a:r>
            <a:br>
              <a:rPr lang="en-US" b="1" dirty="0">
                <a:solidFill>
                  <a:schemeClr val="tx2">
                    <a:lumMod val="50000"/>
                  </a:schemeClr>
                </a:solidFill>
              </a:rPr>
            </a:br>
            <a:r>
              <a:rPr lang="en-US" dirty="0">
                <a:solidFill>
                  <a:srgbClr val="002060"/>
                </a:solidFill>
              </a:rPr>
              <a:t>CONTAINER ID   IMAGE      COMMAND                      CREATED         STATUS               PORTS        NAMES</a:t>
            </a:r>
            <a:br>
              <a:rPr lang="en-US" dirty="0">
                <a:solidFill>
                  <a:srgbClr val="002060"/>
                </a:solidFill>
              </a:rPr>
            </a:br>
            <a:r>
              <a:rPr lang="en-US" dirty="0">
                <a:solidFill>
                  <a:srgbClr val="002060"/>
                </a:solidFill>
              </a:rPr>
              <a:t>28bb193cbf98   </a:t>
            </a:r>
            <a:r>
              <a:rPr lang="en-US" dirty="0" err="1">
                <a:solidFill>
                  <a:srgbClr val="002060"/>
                </a:solidFill>
              </a:rPr>
              <a:t>postgres</a:t>
            </a:r>
            <a:r>
              <a:rPr lang="en-US" dirty="0">
                <a:solidFill>
                  <a:srgbClr val="002060"/>
                </a:solidFill>
              </a:rPr>
              <a:t>   "docker-</a:t>
            </a:r>
            <a:r>
              <a:rPr lang="en-US" dirty="0" err="1">
                <a:solidFill>
                  <a:srgbClr val="002060"/>
                </a:solidFill>
              </a:rPr>
              <a:t>entrypoint.s</a:t>
            </a:r>
            <a:r>
              <a:rPr lang="en-US" dirty="0">
                <a:solidFill>
                  <a:srgbClr val="002060"/>
                </a:solidFill>
              </a:rPr>
              <a:t>…"    3 hours ago    Up 5 seconds   5432/</a:t>
            </a:r>
            <a:r>
              <a:rPr lang="en-US" dirty="0" err="1">
                <a:solidFill>
                  <a:srgbClr val="002060"/>
                </a:solidFill>
              </a:rPr>
              <a:t>tcp</a:t>
            </a:r>
            <a:r>
              <a:rPr lang="en-US" dirty="0">
                <a:solidFill>
                  <a:srgbClr val="002060"/>
                </a:solidFill>
              </a:rPr>
              <a:t>   </a:t>
            </a:r>
            <a:r>
              <a:rPr lang="en-US" dirty="0" err="1">
                <a:solidFill>
                  <a:srgbClr val="002060"/>
                </a:solidFill>
              </a:rPr>
              <a:t>vigilant_jepsen</a:t>
            </a:r>
            <a:br>
              <a:rPr lang="en-US" dirty="0">
                <a:solidFill>
                  <a:srgbClr val="002060"/>
                </a:solidFill>
              </a:rPr>
            </a:br>
            <a:endParaRPr lang="en-US" dirty="0">
              <a:solidFill>
                <a:srgbClr val="002060"/>
              </a:solidFill>
            </a:endParaRPr>
          </a:p>
          <a:p>
            <a:endParaRPr lang="en-US" dirty="0"/>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23</a:t>
            </a:fld>
            <a:endParaRPr lang="en-US" dirty="0"/>
          </a:p>
        </p:txBody>
      </p:sp>
      <p:sp>
        <p:nvSpPr>
          <p:cNvPr id="8" name="Rectángulo 7">
            <a:extLst>
              <a:ext uri="{FF2B5EF4-FFF2-40B4-BE49-F238E27FC236}">
                <a16:creationId xmlns:a16="http://schemas.microsoft.com/office/drawing/2014/main" id="{92D7F255-3ECA-486D-91A7-6011EBE84724}"/>
              </a:ext>
            </a:extLst>
          </p:cNvPr>
          <p:cNvSpPr/>
          <p:nvPr/>
        </p:nvSpPr>
        <p:spPr>
          <a:xfrm>
            <a:off x="7315200" y="4234649"/>
            <a:ext cx="1020932" cy="301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08630903-B2CC-4DA7-A57E-3F3ADCABEA72}"/>
              </a:ext>
            </a:extLst>
          </p:cNvPr>
          <p:cNvSpPr/>
          <p:nvPr/>
        </p:nvSpPr>
        <p:spPr>
          <a:xfrm>
            <a:off x="7075503" y="5699464"/>
            <a:ext cx="1491448" cy="301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1" name="Picture 2">
            <a:extLst>
              <a:ext uri="{FF2B5EF4-FFF2-40B4-BE49-F238E27FC236}">
                <a16:creationId xmlns:a16="http://schemas.microsoft.com/office/drawing/2014/main" id="{D729CF04-241C-44DC-8098-A4F51A3F66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26257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5" y="1131142"/>
            <a:ext cx="4433348" cy="712647"/>
          </a:xfrm>
        </p:spPr>
        <p:txBody>
          <a:bodyPr/>
          <a:lstStyle/>
          <a:p>
            <a:r>
              <a:rPr lang="en-US" dirty="0" err="1"/>
              <a:t>Contenedores</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03</a:t>
            </a:r>
          </a:p>
        </p:txBody>
      </p:sp>
      <p:sp>
        <p:nvSpPr>
          <p:cNvPr id="4" name="Subtitle 3">
            <a:extLst>
              <a:ext uri="{FF2B5EF4-FFF2-40B4-BE49-F238E27FC236}">
                <a16:creationId xmlns:a16="http://schemas.microsoft.com/office/drawing/2014/main" id="{09310139-10A6-EF43-8BB8-3CD705C56DAA}"/>
              </a:ext>
            </a:extLst>
          </p:cNvPr>
          <p:cNvSpPr>
            <a:spLocks noGrp="1"/>
          </p:cNvSpPr>
          <p:nvPr>
            <p:ph type="subTitle" idx="1"/>
          </p:nvPr>
        </p:nvSpPr>
        <p:spPr>
          <a:xfrm>
            <a:off x="654113" y="2005010"/>
            <a:ext cx="11037777" cy="4351340"/>
          </a:xfrm>
        </p:spPr>
        <p:txBody>
          <a:bodyPr/>
          <a:lstStyle/>
          <a:p>
            <a:r>
              <a:rPr lang="en-US" b="1" dirty="0">
                <a:solidFill>
                  <a:schemeClr val="tx1">
                    <a:lumMod val="50000"/>
                  </a:schemeClr>
                </a:solidFill>
              </a:rPr>
              <a:t>#</a:t>
            </a:r>
            <a:r>
              <a:rPr lang="en-US" b="1" dirty="0" err="1">
                <a:solidFill>
                  <a:schemeClr val="tx1">
                    <a:lumMod val="50000"/>
                  </a:schemeClr>
                </a:solidFill>
              </a:rPr>
              <a:t>Ejecutar</a:t>
            </a:r>
            <a:r>
              <a:rPr lang="en-US" b="1" dirty="0">
                <a:solidFill>
                  <a:schemeClr val="tx1">
                    <a:lumMod val="50000"/>
                  </a:schemeClr>
                </a:solidFill>
              </a:rPr>
              <a:t> </a:t>
            </a:r>
            <a:r>
              <a:rPr lang="en-US" b="1" dirty="0" err="1">
                <a:solidFill>
                  <a:schemeClr val="tx1">
                    <a:lumMod val="50000"/>
                  </a:schemeClr>
                </a:solidFill>
              </a:rPr>
              <a:t>comandos</a:t>
            </a:r>
            <a:r>
              <a:rPr lang="en-US" b="1" dirty="0">
                <a:solidFill>
                  <a:schemeClr val="tx1">
                    <a:lumMod val="50000"/>
                  </a:schemeClr>
                </a:solidFill>
              </a:rPr>
              <a:t> dentro del container</a:t>
            </a:r>
            <a:br>
              <a:rPr lang="en-US" dirty="0"/>
            </a:br>
            <a:r>
              <a:rPr lang="es-PE" dirty="0"/>
              <a:t>mtimanap@laptop:/#</a:t>
            </a:r>
            <a:r>
              <a:rPr lang="en-US" dirty="0"/>
              <a:t>docker exec -it 5f32fa3698a2 /bin/bash</a:t>
            </a:r>
            <a:br>
              <a:rPr lang="en-US" dirty="0"/>
            </a:br>
            <a:r>
              <a:rPr lang="en-US" dirty="0">
                <a:solidFill>
                  <a:srgbClr val="002060"/>
                </a:solidFill>
              </a:rPr>
              <a:t>root@5f32fa3698a2:/#</a:t>
            </a:r>
            <a:r>
              <a:rPr lang="en-US" dirty="0" err="1">
                <a:solidFill>
                  <a:srgbClr val="FF0000"/>
                </a:solidFill>
              </a:rPr>
              <a:t>psql</a:t>
            </a:r>
            <a:r>
              <a:rPr lang="en-US" dirty="0">
                <a:solidFill>
                  <a:srgbClr val="FF0000"/>
                </a:solidFill>
              </a:rPr>
              <a:t> -U </a:t>
            </a:r>
            <a:r>
              <a:rPr lang="en-US" dirty="0" err="1">
                <a:solidFill>
                  <a:srgbClr val="FF0000"/>
                </a:solidFill>
              </a:rPr>
              <a:t>postgres</a:t>
            </a:r>
            <a:br>
              <a:rPr lang="en-US" dirty="0"/>
            </a:br>
            <a:r>
              <a:rPr lang="en-US" dirty="0" err="1">
                <a:solidFill>
                  <a:srgbClr val="002060"/>
                </a:solidFill>
              </a:rPr>
              <a:t>psql</a:t>
            </a:r>
            <a:r>
              <a:rPr lang="en-US" dirty="0">
                <a:solidFill>
                  <a:srgbClr val="002060"/>
                </a:solidFill>
              </a:rPr>
              <a:t> (12.0 (Debian 12.0-2.pgdg100+1))</a:t>
            </a:r>
            <a:br>
              <a:rPr lang="en-US" dirty="0">
                <a:solidFill>
                  <a:srgbClr val="002060"/>
                </a:solidFill>
              </a:rPr>
            </a:br>
            <a:r>
              <a:rPr lang="en-US" dirty="0">
                <a:solidFill>
                  <a:srgbClr val="002060"/>
                </a:solidFill>
              </a:rPr>
              <a:t>Type "help" for help.</a:t>
            </a:r>
            <a:br>
              <a:rPr lang="en-US" dirty="0">
                <a:solidFill>
                  <a:srgbClr val="002060"/>
                </a:solidFill>
              </a:rPr>
            </a:br>
            <a:r>
              <a:rPr lang="en-US" dirty="0" err="1">
                <a:solidFill>
                  <a:srgbClr val="002060"/>
                </a:solidFill>
              </a:rPr>
              <a:t>postgres</a:t>
            </a:r>
            <a:r>
              <a:rPr lang="en-US" dirty="0">
                <a:solidFill>
                  <a:srgbClr val="002060"/>
                </a:solidFill>
              </a:rPr>
              <a:t>=#</a:t>
            </a:r>
            <a:br>
              <a:rPr lang="en-US" dirty="0"/>
            </a:br>
            <a:r>
              <a:rPr lang="en-US" b="1" dirty="0">
                <a:solidFill>
                  <a:schemeClr val="tx2">
                    <a:lumMod val="50000"/>
                  </a:schemeClr>
                </a:solidFill>
              </a:rPr>
              <a:t>#Para </a:t>
            </a:r>
            <a:r>
              <a:rPr lang="en-US" b="1" dirty="0" err="1">
                <a:solidFill>
                  <a:schemeClr val="tx2">
                    <a:lumMod val="50000"/>
                  </a:schemeClr>
                </a:solidFill>
              </a:rPr>
              <a:t>detener</a:t>
            </a:r>
            <a:r>
              <a:rPr lang="en-US" b="1" dirty="0">
                <a:solidFill>
                  <a:schemeClr val="tx2">
                    <a:lumMod val="50000"/>
                  </a:schemeClr>
                </a:solidFill>
              </a:rPr>
              <a:t> un container: docker stop [CONTAINER ID]</a:t>
            </a:r>
            <a:br>
              <a:rPr lang="en-US" b="1" dirty="0">
                <a:solidFill>
                  <a:schemeClr val="tx2">
                    <a:lumMod val="50000"/>
                  </a:schemeClr>
                </a:solidFill>
              </a:rPr>
            </a:br>
            <a:r>
              <a:rPr lang="es-PE" dirty="0"/>
              <a:t>mtimanap@laptop:/#</a:t>
            </a:r>
            <a:r>
              <a:rPr lang="en-US" dirty="0"/>
              <a:t>docker stop 28bb193cbf98</a:t>
            </a:r>
            <a:br>
              <a:rPr lang="en-US" dirty="0"/>
            </a:br>
            <a:r>
              <a:rPr lang="en-US" dirty="0">
                <a:solidFill>
                  <a:srgbClr val="002060"/>
                </a:solidFill>
              </a:rPr>
              <a:t>CONTAINER ID   IMAGE       COMMAND                     CREATED        STATUS                              PORTS   NAMES</a:t>
            </a:r>
            <a:br>
              <a:rPr lang="en-US" dirty="0">
                <a:solidFill>
                  <a:srgbClr val="002060"/>
                </a:solidFill>
              </a:rPr>
            </a:br>
            <a:r>
              <a:rPr lang="en-US" dirty="0">
                <a:solidFill>
                  <a:srgbClr val="002060"/>
                </a:solidFill>
              </a:rPr>
              <a:t>28bb193cbf98    </a:t>
            </a:r>
            <a:r>
              <a:rPr lang="en-US" dirty="0" err="1">
                <a:solidFill>
                  <a:srgbClr val="002060"/>
                </a:solidFill>
              </a:rPr>
              <a:t>postgres</a:t>
            </a:r>
            <a:r>
              <a:rPr lang="en-US" dirty="0">
                <a:solidFill>
                  <a:srgbClr val="002060"/>
                </a:solidFill>
              </a:rPr>
              <a:t>   "docker-</a:t>
            </a:r>
            <a:r>
              <a:rPr lang="en-US" dirty="0" err="1">
                <a:solidFill>
                  <a:srgbClr val="002060"/>
                </a:solidFill>
              </a:rPr>
              <a:t>entrypoint.s</a:t>
            </a:r>
            <a:r>
              <a:rPr lang="en-US" dirty="0">
                <a:solidFill>
                  <a:srgbClr val="002060"/>
                </a:solidFill>
              </a:rPr>
              <a:t>…"   3 hours ago   Exited (0) 4 seconds ago        </a:t>
            </a:r>
            <a:r>
              <a:rPr lang="en-US" dirty="0" err="1">
                <a:solidFill>
                  <a:srgbClr val="002060"/>
                </a:solidFill>
              </a:rPr>
              <a:t>vigilant_Jepsen</a:t>
            </a:r>
            <a:br>
              <a:rPr lang="en-US" dirty="0"/>
            </a:br>
            <a:r>
              <a:rPr lang="en-US" b="1" dirty="0">
                <a:solidFill>
                  <a:schemeClr val="tx1">
                    <a:lumMod val="50000"/>
                  </a:schemeClr>
                </a:solidFill>
              </a:rPr>
              <a:t>#Para </a:t>
            </a:r>
            <a:r>
              <a:rPr lang="en-US" b="1" dirty="0" err="1">
                <a:solidFill>
                  <a:schemeClr val="tx1">
                    <a:lumMod val="50000"/>
                  </a:schemeClr>
                </a:solidFill>
              </a:rPr>
              <a:t>eliminar</a:t>
            </a:r>
            <a:r>
              <a:rPr lang="en-US" b="1" dirty="0">
                <a:solidFill>
                  <a:schemeClr val="tx1">
                    <a:lumMod val="50000"/>
                  </a:schemeClr>
                </a:solidFill>
              </a:rPr>
              <a:t> un container: docker rm [CONTAINER ID]</a:t>
            </a:r>
            <a:br>
              <a:rPr lang="en-US" dirty="0"/>
            </a:br>
            <a:r>
              <a:rPr lang="es-PE" dirty="0"/>
              <a:t>mtimanap@laptop:/#</a:t>
            </a:r>
            <a:r>
              <a:rPr lang="en-US" dirty="0"/>
              <a:t>docker rm 28bb193cbf98</a:t>
            </a:r>
            <a:br>
              <a:rPr lang="en-US" dirty="0"/>
            </a:br>
            <a:r>
              <a:rPr lang="en-US" dirty="0" err="1">
                <a:solidFill>
                  <a:srgbClr val="002060"/>
                </a:solidFill>
              </a:rPr>
              <a:t>28bb193cbf98</a:t>
            </a:r>
            <a:br>
              <a:rPr lang="en-US" dirty="0">
                <a:solidFill>
                  <a:srgbClr val="002060"/>
                </a:solidFill>
              </a:rPr>
            </a:br>
            <a:r>
              <a:rPr lang="en-US" dirty="0">
                <a:solidFill>
                  <a:srgbClr val="002060"/>
                </a:solidFill>
              </a:rPr>
              <a:t>#</a:t>
            </a:r>
            <a:r>
              <a:rPr lang="en-US" dirty="0" err="1">
                <a:solidFill>
                  <a:srgbClr val="002060"/>
                </a:solidFill>
              </a:rPr>
              <a:t>Listamos</a:t>
            </a:r>
            <a:r>
              <a:rPr lang="en-US" dirty="0">
                <a:solidFill>
                  <a:srgbClr val="002060"/>
                </a:solidFill>
              </a:rPr>
              <a:t> de nuevo </a:t>
            </a:r>
            <a:r>
              <a:rPr lang="en-US" dirty="0" err="1">
                <a:solidFill>
                  <a:srgbClr val="002060"/>
                </a:solidFill>
              </a:rPr>
              <a:t>nuestros</a:t>
            </a:r>
            <a:r>
              <a:rPr lang="en-US" dirty="0">
                <a:solidFill>
                  <a:srgbClr val="002060"/>
                </a:solidFill>
              </a:rPr>
              <a:t> containers</a:t>
            </a:r>
            <a:br>
              <a:rPr lang="en-US" dirty="0">
                <a:solidFill>
                  <a:srgbClr val="002060"/>
                </a:solidFill>
              </a:rPr>
            </a:br>
            <a:r>
              <a:rPr lang="es-PE" dirty="0"/>
              <a:t>mtimanap@laptop:/#</a:t>
            </a:r>
            <a:r>
              <a:rPr lang="en-US" dirty="0"/>
              <a:t>docker </a:t>
            </a:r>
            <a:r>
              <a:rPr lang="en-US" dirty="0" err="1"/>
              <a:t>ps</a:t>
            </a:r>
            <a:r>
              <a:rPr lang="en-US" dirty="0"/>
              <a:t> -a</a:t>
            </a:r>
            <a:br>
              <a:rPr lang="en-US" dirty="0">
                <a:solidFill>
                  <a:srgbClr val="002060"/>
                </a:solidFill>
              </a:rPr>
            </a:br>
            <a:r>
              <a:rPr lang="en-US" dirty="0">
                <a:solidFill>
                  <a:srgbClr val="002060"/>
                </a:solidFill>
              </a:rPr>
              <a:t>CONTAINER ID        IMAGE               COMMAND             CREATED             STATUS              PORTS               NAMES</a:t>
            </a:r>
            <a:br>
              <a:rPr lang="en-US" dirty="0">
                <a:solidFill>
                  <a:srgbClr val="002060"/>
                </a:solidFill>
              </a:rPr>
            </a:br>
            <a:endParaRPr lang="en-US" dirty="0"/>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24</a:t>
            </a:fld>
            <a:endParaRPr lang="en-US" dirty="0"/>
          </a:p>
        </p:txBody>
      </p:sp>
      <p:sp>
        <p:nvSpPr>
          <p:cNvPr id="8" name="Rectángulo 7">
            <a:extLst>
              <a:ext uri="{FF2B5EF4-FFF2-40B4-BE49-F238E27FC236}">
                <a16:creationId xmlns:a16="http://schemas.microsoft.com/office/drawing/2014/main" id="{C337F69D-8FE5-428D-9F84-73E8B1C60652}"/>
              </a:ext>
            </a:extLst>
          </p:cNvPr>
          <p:cNvSpPr/>
          <p:nvPr/>
        </p:nvSpPr>
        <p:spPr>
          <a:xfrm>
            <a:off x="7031114" y="4252403"/>
            <a:ext cx="2539014" cy="275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 name="Picture 2">
            <a:extLst>
              <a:ext uri="{FF2B5EF4-FFF2-40B4-BE49-F238E27FC236}">
                <a16:creationId xmlns:a16="http://schemas.microsoft.com/office/drawing/2014/main" id="{B0D53A60-E04A-4C55-9705-56FECBA771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39367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5" y="1131142"/>
            <a:ext cx="4433348" cy="712647"/>
          </a:xfrm>
        </p:spPr>
        <p:txBody>
          <a:bodyPr/>
          <a:lstStyle/>
          <a:p>
            <a:r>
              <a:rPr lang="en-US" dirty="0" err="1"/>
              <a:t>Contenedores</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03</a:t>
            </a:r>
          </a:p>
        </p:txBody>
      </p:sp>
      <p:sp>
        <p:nvSpPr>
          <p:cNvPr id="4" name="Subtitle 3">
            <a:extLst>
              <a:ext uri="{FF2B5EF4-FFF2-40B4-BE49-F238E27FC236}">
                <a16:creationId xmlns:a16="http://schemas.microsoft.com/office/drawing/2014/main" id="{09310139-10A6-EF43-8BB8-3CD705C56DAA}"/>
              </a:ext>
            </a:extLst>
          </p:cNvPr>
          <p:cNvSpPr>
            <a:spLocks noGrp="1"/>
          </p:cNvSpPr>
          <p:nvPr>
            <p:ph type="subTitle" idx="1"/>
          </p:nvPr>
        </p:nvSpPr>
        <p:spPr>
          <a:xfrm>
            <a:off x="654113" y="2005010"/>
            <a:ext cx="11037777" cy="4351340"/>
          </a:xfrm>
        </p:spPr>
        <p:txBody>
          <a:bodyPr/>
          <a:lstStyle/>
          <a:p>
            <a:r>
              <a:rPr lang="en-US" b="1" dirty="0">
                <a:solidFill>
                  <a:schemeClr val="tx1">
                    <a:lumMod val="50000"/>
                  </a:schemeClr>
                </a:solidFill>
              </a:rPr>
              <a:t>#</a:t>
            </a:r>
            <a:r>
              <a:rPr lang="en-US" b="1" dirty="0" err="1">
                <a:solidFill>
                  <a:schemeClr val="tx1">
                    <a:lumMod val="50000"/>
                  </a:schemeClr>
                </a:solidFill>
              </a:rPr>
              <a:t>Crear</a:t>
            </a:r>
            <a:r>
              <a:rPr lang="en-US" b="1" dirty="0">
                <a:solidFill>
                  <a:schemeClr val="tx1">
                    <a:lumMod val="50000"/>
                  </a:schemeClr>
                </a:solidFill>
              </a:rPr>
              <a:t> container con </a:t>
            </a:r>
            <a:r>
              <a:rPr lang="en-US" b="1" dirty="0" err="1">
                <a:solidFill>
                  <a:schemeClr val="tx1">
                    <a:lumMod val="50000"/>
                  </a:schemeClr>
                </a:solidFill>
              </a:rPr>
              <a:t>puerto</a:t>
            </a:r>
            <a:r>
              <a:rPr lang="en-US" b="1" dirty="0">
                <a:solidFill>
                  <a:schemeClr val="tx1">
                    <a:lumMod val="50000"/>
                  </a:schemeClr>
                </a:solidFill>
              </a:rPr>
              <a:t> y </a:t>
            </a:r>
            <a:r>
              <a:rPr lang="en-US" b="1" dirty="0" err="1">
                <a:solidFill>
                  <a:schemeClr val="tx1">
                    <a:lumMod val="50000"/>
                  </a:schemeClr>
                </a:solidFill>
              </a:rPr>
              <a:t>volumen</a:t>
            </a:r>
            <a:r>
              <a:rPr lang="en-US" b="1" dirty="0">
                <a:solidFill>
                  <a:schemeClr val="tx1">
                    <a:lumMod val="50000"/>
                  </a:schemeClr>
                </a:solidFill>
              </a:rPr>
              <a:t> </a:t>
            </a:r>
            <a:r>
              <a:rPr lang="en-US" b="1" dirty="0" err="1">
                <a:solidFill>
                  <a:schemeClr val="tx1">
                    <a:lumMod val="50000"/>
                  </a:schemeClr>
                </a:solidFill>
              </a:rPr>
              <a:t>en</a:t>
            </a:r>
            <a:r>
              <a:rPr lang="en-US" b="1" dirty="0">
                <a:solidFill>
                  <a:schemeClr val="tx1">
                    <a:lumMod val="50000"/>
                  </a:schemeClr>
                </a:solidFill>
              </a:rPr>
              <a:t> Postgres.</a:t>
            </a:r>
            <a:br>
              <a:rPr lang="en-US" b="1" dirty="0">
                <a:solidFill>
                  <a:schemeClr val="tx1">
                    <a:lumMod val="50000"/>
                  </a:schemeClr>
                </a:solidFill>
              </a:rPr>
            </a:br>
            <a:r>
              <a:rPr lang="es-PE" dirty="0"/>
              <a:t>mtimanap@laptop:/#</a:t>
            </a:r>
            <a:r>
              <a:rPr lang="en-US" dirty="0"/>
              <a:t>docker create -v /home/mtimanap/</a:t>
            </a:r>
            <a:r>
              <a:rPr lang="en-US" dirty="0" err="1"/>
              <a:t>WorkSpace</a:t>
            </a:r>
            <a:r>
              <a:rPr lang="en-US" dirty="0"/>
              <a:t>/Postgres:/Postgres -e PGDATA=/Postgres -e POSTGRES_PASSWORD=123456 -p 5432:5432 </a:t>
            </a:r>
            <a:r>
              <a:rPr lang="en-US" dirty="0" err="1"/>
              <a:t>postgres</a:t>
            </a:r>
            <a:br>
              <a:rPr lang="en-US" dirty="0"/>
            </a:br>
            <a:br>
              <a:rPr lang="en-US" dirty="0">
                <a:solidFill>
                  <a:srgbClr val="002060"/>
                </a:solidFill>
              </a:rPr>
            </a:br>
            <a:endParaRPr lang="en-US" dirty="0"/>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25</a:t>
            </a:fld>
            <a:endParaRPr lang="en-US" dirty="0"/>
          </a:p>
        </p:txBody>
      </p:sp>
      <p:pic>
        <p:nvPicPr>
          <p:cNvPr id="9" name="Imagen 8">
            <a:extLst>
              <a:ext uri="{FF2B5EF4-FFF2-40B4-BE49-F238E27FC236}">
                <a16:creationId xmlns:a16="http://schemas.microsoft.com/office/drawing/2014/main" id="{F240C334-1DD0-447F-8EFD-0CDAADCC2983}"/>
              </a:ext>
            </a:extLst>
          </p:cNvPr>
          <p:cNvPicPr>
            <a:picLocks noChangeAspect="1"/>
          </p:cNvPicPr>
          <p:nvPr/>
        </p:nvPicPr>
        <p:blipFill>
          <a:blip r:embed="rId2"/>
          <a:stretch>
            <a:fillRect/>
          </a:stretch>
        </p:blipFill>
        <p:spPr>
          <a:xfrm>
            <a:off x="818852" y="2914094"/>
            <a:ext cx="5017923" cy="3603475"/>
          </a:xfrm>
          <a:prstGeom prst="rect">
            <a:avLst/>
          </a:prstGeom>
        </p:spPr>
      </p:pic>
      <p:pic>
        <p:nvPicPr>
          <p:cNvPr id="10" name="Imagen 9">
            <a:extLst>
              <a:ext uri="{FF2B5EF4-FFF2-40B4-BE49-F238E27FC236}">
                <a16:creationId xmlns:a16="http://schemas.microsoft.com/office/drawing/2014/main" id="{11F7B41B-704E-42DB-963D-3E9714A89748}"/>
              </a:ext>
            </a:extLst>
          </p:cNvPr>
          <p:cNvPicPr>
            <a:picLocks noChangeAspect="1"/>
          </p:cNvPicPr>
          <p:nvPr/>
        </p:nvPicPr>
        <p:blipFill>
          <a:blip r:embed="rId3"/>
          <a:stretch>
            <a:fillRect/>
          </a:stretch>
        </p:blipFill>
        <p:spPr>
          <a:xfrm>
            <a:off x="5890640" y="2914095"/>
            <a:ext cx="5473937" cy="3603476"/>
          </a:xfrm>
          <a:prstGeom prst="rect">
            <a:avLst/>
          </a:prstGeom>
        </p:spPr>
      </p:pic>
      <p:pic>
        <p:nvPicPr>
          <p:cNvPr id="11" name="Picture 2">
            <a:extLst>
              <a:ext uri="{FF2B5EF4-FFF2-40B4-BE49-F238E27FC236}">
                <a16:creationId xmlns:a16="http://schemas.microsoft.com/office/drawing/2014/main" id="{7272F862-B3AE-4E2A-86B4-6F7C7BA3DB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0766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5" y="1131142"/>
            <a:ext cx="4433348" cy="712647"/>
          </a:xfrm>
        </p:spPr>
        <p:txBody>
          <a:bodyPr/>
          <a:lstStyle/>
          <a:p>
            <a:r>
              <a:rPr lang="en-US" dirty="0" err="1"/>
              <a:t>Contenedores</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03</a:t>
            </a:r>
          </a:p>
        </p:txBody>
      </p:sp>
      <p:sp>
        <p:nvSpPr>
          <p:cNvPr id="4" name="Subtitle 3">
            <a:extLst>
              <a:ext uri="{FF2B5EF4-FFF2-40B4-BE49-F238E27FC236}">
                <a16:creationId xmlns:a16="http://schemas.microsoft.com/office/drawing/2014/main" id="{09310139-10A6-EF43-8BB8-3CD705C56DAA}"/>
              </a:ext>
            </a:extLst>
          </p:cNvPr>
          <p:cNvSpPr>
            <a:spLocks noGrp="1"/>
          </p:cNvSpPr>
          <p:nvPr>
            <p:ph type="subTitle" idx="1"/>
          </p:nvPr>
        </p:nvSpPr>
        <p:spPr>
          <a:xfrm>
            <a:off x="278379" y="1931932"/>
            <a:ext cx="11777497" cy="4522133"/>
          </a:xfrm>
        </p:spPr>
        <p:txBody>
          <a:bodyPr/>
          <a:lstStyle/>
          <a:p>
            <a:r>
              <a:rPr lang="en-US" b="1" dirty="0">
                <a:solidFill>
                  <a:schemeClr val="tx1">
                    <a:lumMod val="50000"/>
                  </a:schemeClr>
                </a:solidFill>
              </a:rPr>
              <a:t>#</a:t>
            </a:r>
            <a:r>
              <a:rPr lang="en-US" b="1" dirty="0" err="1">
                <a:solidFill>
                  <a:schemeClr val="tx1">
                    <a:lumMod val="50000"/>
                  </a:schemeClr>
                </a:solidFill>
              </a:rPr>
              <a:t>Crear</a:t>
            </a:r>
            <a:r>
              <a:rPr lang="en-US" b="1" dirty="0">
                <a:solidFill>
                  <a:schemeClr val="tx1">
                    <a:lumMod val="50000"/>
                  </a:schemeClr>
                </a:solidFill>
              </a:rPr>
              <a:t> container con </a:t>
            </a:r>
            <a:r>
              <a:rPr lang="en-US" b="1" dirty="0" err="1">
                <a:solidFill>
                  <a:schemeClr val="tx1">
                    <a:lumMod val="50000"/>
                  </a:schemeClr>
                </a:solidFill>
              </a:rPr>
              <a:t>puerto</a:t>
            </a:r>
            <a:r>
              <a:rPr lang="en-US" b="1" dirty="0">
                <a:solidFill>
                  <a:schemeClr val="tx1">
                    <a:lumMod val="50000"/>
                  </a:schemeClr>
                </a:solidFill>
              </a:rPr>
              <a:t> y </a:t>
            </a:r>
            <a:r>
              <a:rPr lang="en-US" b="1" dirty="0" err="1">
                <a:solidFill>
                  <a:schemeClr val="tx1">
                    <a:lumMod val="50000"/>
                  </a:schemeClr>
                </a:solidFill>
              </a:rPr>
              <a:t>volumen</a:t>
            </a:r>
            <a:r>
              <a:rPr lang="en-US" b="1" dirty="0">
                <a:solidFill>
                  <a:schemeClr val="tx1">
                    <a:lumMod val="50000"/>
                  </a:schemeClr>
                </a:solidFill>
              </a:rPr>
              <a:t> </a:t>
            </a:r>
            <a:r>
              <a:rPr lang="en-US" b="1" dirty="0" err="1">
                <a:solidFill>
                  <a:schemeClr val="tx1">
                    <a:lumMod val="50000"/>
                  </a:schemeClr>
                </a:solidFill>
              </a:rPr>
              <a:t>en</a:t>
            </a:r>
            <a:r>
              <a:rPr lang="en-US" b="1" dirty="0">
                <a:solidFill>
                  <a:schemeClr val="tx1">
                    <a:lumMod val="50000"/>
                  </a:schemeClr>
                </a:solidFill>
              </a:rPr>
              <a:t> Postgres </a:t>
            </a:r>
            <a:r>
              <a:rPr lang="en-US" b="1" dirty="0" err="1">
                <a:solidFill>
                  <a:schemeClr val="tx1">
                    <a:lumMod val="50000"/>
                  </a:schemeClr>
                </a:solidFill>
              </a:rPr>
              <a:t>otra</a:t>
            </a:r>
            <a:r>
              <a:rPr lang="en-US" b="1" dirty="0">
                <a:solidFill>
                  <a:schemeClr val="tx1">
                    <a:lumMod val="50000"/>
                  </a:schemeClr>
                </a:solidFill>
              </a:rPr>
              <a:t> forma.</a:t>
            </a:r>
            <a:br>
              <a:rPr lang="en-US" b="1" dirty="0">
                <a:solidFill>
                  <a:schemeClr val="tx1">
                    <a:lumMod val="50000"/>
                  </a:schemeClr>
                </a:solidFill>
              </a:rPr>
            </a:br>
            <a:r>
              <a:rPr lang="es-PE" dirty="0"/>
              <a:t>mtimanap@laptop:/#</a:t>
            </a:r>
            <a:r>
              <a:rPr lang="en-US" dirty="0"/>
              <a:t>docker run --rm -v /home/mtimanap/</a:t>
            </a:r>
            <a:r>
              <a:rPr lang="en-US" dirty="0" err="1"/>
              <a:t>WorkSpace</a:t>
            </a:r>
            <a:r>
              <a:rPr lang="en-US" dirty="0"/>
              <a:t>/Postgres:/Postgres -e PGDATA=/Postgres -e POSTGRES_PASSWORD=123456 -p 5432:5432 </a:t>
            </a:r>
            <a:r>
              <a:rPr lang="en-US" dirty="0" err="1"/>
              <a:t>postgres</a:t>
            </a:r>
            <a:br>
              <a:rPr lang="en-US" dirty="0">
                <a:solidFill>
                  <a:srgbClr val="002060"/>
                </a:solidFill>
              </a:rPr>
            </a:br>
            <a:r>
              <a:rPr lang="en-US" dirty="0">
                <a:solidFill>
                  <a:srgbClr val="002060"/>
                </a:solidFill>
              </a:rPr>
              <a:t>019-11-03 14:02:53.701 UTC [21] LOG:  database system was not properly shut down; automatic recovery in progress</a:t>
            </a:r>
            <a:br>
              <a:rPr lang="en-US" dirty="0">
                <a:solidFill>
                  <a:srgbClr val="002060"/>
                </a:solidFill>
              </a:rPr>
            </a:br>
            <a:r>
              <a:rPr lang="en-US" dirty="0">
                <a:solidFill>
                  <a:srgbClr val="002060"/>
                </a:solidFill>
              </a:rPr>
              <a:t>2019-11-03 14:02:53.719 UTC [21] LOG:  redo starts at 0/1645460</a:t>
            </a:r>
            <a:br>
              <a:rPr lang="en-US" dirty="0">
                <a:solidFill>
                  <a:srgbClr val="002060"/>
                </a:solidFill>
              </a:rPr>
            </a:br>
            <a:r>
              <a:rPr lang="en-US" dirty="0">
                <a:solidFill>
                  <a:srgbClr val="002060"/>
                </a:solidFill>
              </a:rPr>
              <a:t>2019-11-03 14:02:53.720 UTC [21] LOG:  invalid record length at 0/1645548: wanted 24, got 0</a:t>
            </a:r>
            <a:br>
              <a:rPr lang="en-US" dirty="0">
                <a:solidFill>
                  <a:srgbClr val="002060"/>
                </a:solidFill>
              </a:rPr>
            </a:br>
            <a:r>
              <a:rPr lang="en-US" dirty="0">
                <a:solidFill>
                  <a:srgbClr val="002060"/>
                </a:solidFill>
              </a:rPr>
              <a:t>2019-11-03 14:02:53.720 UTC [21] LOG:  redo done at 0/1645510</a:t>
            </a:r>
            <a:br>
              <a:rPr lang="en-US" dirty="0">
                <a:solidFill>
                  <a:srgbClr val="002060"/>
                </a:solidFill>
              </a:rPr>
            </a:br>
            <a:r>
              <a:rPr lang="en-US" dirty="0">
                <a:solidFill>
                  <a:srgbClr val="002060"/>
                </a:solidFill>
              </a:rPr>
              <a:t>2019-11-03 14:02:53.764 UTC [1] LOG:  database system is ready to accept connections</a:t>
            </a:r>
            <a:br>
              <a:rPr lang="en-US" dirty="0">
                <a:solidFill>
                  <a:srgbClr val="002060"/>
                </a:solidFill>
              </a:rPr>
            </a:br>
            <a:r>
              <a:rPr lang="en-US" b="1" dirty="0">
                <a:solidFill>
                  <a:schemeClr val="tx1">
                    <a:lumMod val="50000"/>
                  </a:schemeClr>
                </a:solidFill>
              </a:rPr>
              <a:t>#Para </a:t>
            </a:r>
            <a:r>
              <a:rPr lang="en-US" b="1" dirty="0" err="1">
                <a:solidFill>
                  <a:schemeClr val="tx1">
                    <a:lumMod val="50000"/>
                  </a:schemeClr>
                </a:solidFill>
              </a:rPr>
              <a:t>ver</a:t>
            </a:r>
            <a:r>
              <a:rPr lang="en-US" b="1" dirty="0">
                <a:solidFill>
                  <a:schemeClr val="tx1">
                    <a:lumMod val="50000"/>
                  </a:schemeClr>
                </a:solidFill>
              </a:rPr>
              <a:t> los container</a:t>
            </a:r>
            <a:br>
              <a:rPr lang="en-US" dirty="0">
                <a:solidFill>
                  <a:srgbClr val="002060"/>
                </a:solidFill>
              </a:rPr>
            </a:br>
            <a:r>
              <a:rPr lang="es-PE" dirty="0"/>
              <a:t>mtimanap@laptop:/#</a:t>
            </a:r>
            <a:r>
              <a:rPr lang="en-US" dirty="0"/>
              <a:t>docker </a:t>
            </a:r>
            <a:r>
              <a:rPr lang="en-US" dirty="0" err="1"/>
              <a:t>ps</a:t>
            </a:r>
            <a:r>
              <a:rPr lang="en-US" dirty="0"/>
              <a:t> –a</a:t>
            </a:r>
            <a:br>
              <a:rPr lang="en-US" dirty="0"/>
            </a:br>
            <a:r>
              <a:rPr lang="en-US" dirty="0">
                <a:solidFill>
                  <a:srgbClr val="002060"/>
                </a:solidFill>
              </a:rPr>
              <a:t>CONTAINER ID  IMAGE     COMMAND                      CREATED              STATUS              PORTS                                 NAMES</a:t>
            </a:r>
            <a:br>
              <a:rPr lang="en-US" dirty="0">
                <a:solidFill>
                  <a:srgbClr val="002060"/>
                </a:solidFill>
              </a:rPr>
            </a:br>
            <a:r>
              <a:rPr lang="en-US" dirty="0">
                <a:solidFill>
                  <a:srgbClr val="002060"/>
                </a:solidFill>
              </a:rPr>
              <a:t>60bc5159bf20   </a:t>
            </a:r>
            <a:r>
              <a:rPr lang="en-US" dirty="0" err="1">
                <a:solidFill>
                  <a:srgbClr val="002060"/>
                </a:solidFill>
              </a:rPr>
              <a:t>postgres</a:t>
            </a:r>
            <a:r>
              <a:rPr lang="en-US" dirty="0">
                <a:solidFill>
                  <a:srgbClr val="002060"/>
                </a:solidFill>
              </a:rPr>
              <a:t>  "docker-</a:t>
            </a:r>
            <a:r>
              <a:rPr lang="en-US" dirty="0" err="1">
                <a:solidFill>
                  <a:srgbClr val="002060"/>
                </a:solidFill>
              </a:rPr>
              <a:t>entrypoint.s</a:t>
            </a:r>
            <a:r>
              <a:rPr lang="en-US" dirty="0">
                <a:solidFill>
                  <a:srgbClr val="002060"/>
                </a:solidFill>
              </a:rPr>
              <a:t>…"   10 minutes ago   Up 10 minutes  0.0.0.0:5432-&gt;5432/</a:t>
            </a:r>
            <a:r>
              <a:rPr lang="en-US" dirty="0" err="1">
                <a:solidFill>
                  <a:srgbClr val="002060"/>
                </a:solidFill>
              </a:rPr>
              <a:t>tcp</a:t>
            </a:r>
            <a:r>
              <a:rPr lang="en-US" dirty="0">
                <a:solidFill>
                  <a:srgbClr val="002060"/>
                </a:solidFill>
              </a:rPr>
              <a:t>   </a:t>
            </a:r>
            <a:r>
              <a:rPr lang="en-US" dirty="0" err="1">
                <a:solidFill>
                  <a:srgbClr val="002060"/>
                </a:solidFill>
              </a:rPr>
              <a:t>quirky_kilby</a:t>
            </a:r>
            <a:br>
              <a:rPr lang="en-US" dirty="0"/>
            </a:br>
            <a:r>
              <a:rPr lang="es-PE" dirty="0"/>
              <a:t>mtimanap@laptop:/#</a:t>
            </a:r>
            <a:r>
              <a:rPr lang="en-US" dirty="0"/>
              <a:t>docker run -d --rm -v /home/mtimanap/</a:t>
            </a:r>
            <a:r>
              <a:rPr lang="en-US" dirty="0" err="1"/>
              <a:t>WorkSpace</a:t>
            </a:r>
            <a:r>
              <a:rPr lang="en-US" dirty="0"/>
              <a:t>/Postgres:/Postgres -e PGDATA=/Postgres -e POSTGRES_PASSWORD=123456 -p 5432:5432 </a:t>
            </a:r>
            <a:r>
              <a:rPr lang="en-US" dirty="0" err="1"/>
              <a:t>postgres</a:t>
            </a:r>
            <a:br>
              <a:rPr lang="en-US" dirty="0"/>
            </a:br>
            <a:r>
              <a:rPr lang="en-US" dirty="0">
                <a:solidFill>
                  <a:srgbClr val="002060"/>
                </a:solidFill>
              </a:rPr>
              <a:t>b49a6f6a9633ab813a70266f4bfe3f41c9d88a6f855b196d3e8005c6d1a81ad3</a:t>
            </a:r>
            <a:br>
              <a:rPr lang="en-US" dirty="0">
                <a:solidFill>
                  <a:srgbClr val="002060"/>
                </a:solidFill>
              </a:rPr>
            </a:br>
            <a:r>
              <a:rPr lang="en-US" dirty="0"/>
              <a:t>#Para </a:t>
            </a:r>
            <a:r>
              <a:rPr lang="en-US" dirty="0" err="1"/>
              <a:t>ingresar</a:t>
            </a:r>
            <a:r>
              <a:rPr lang="en-US" dirty="0"/>
              <a:t> al container</a:t>
            </a:r>
            <a:br>
              <a:rPr lang="en-US" dirty="0">
                <a:solidFill>
                  <a:srgbClr val="002060"/>
                </a:solidFill>
              </a:rPr>
            </a:br>
            <a:r>
              <a:rPr lang="es-PE" dirty="0"/>
              <a:t>mtimanap@laptop:/#</a:t>
            </a:r>
            <a:r>
              <a:rPr lang="en-US" dirty="0"/>
              <a:t>docker exec -it b49a6f6a9633 /bin/bash</a:t>
            </a:r>
            <a:br>
              <a:rPr lang="en-US" dirty="0">
                <a:solidFill>
                  <a:srgbClr val="002060"/>
                </a:solidFill>
              </a:rPr>
            </a:br>
            <a:r>
              <a:rPr lang="en-US" dirty="0">
                <a:solidFill>
                  <a:srgbClr val="002060"/>
                </a:solidFill>
              </a:rPr>
              <a:t>root@b49a6f6a9633:/#</a:t>
            </a:r>
            <a:r>
              <a:rPr lang="en-US" dirty="0" err="1">
                <a:solidFill>
                  <a:srgbClr val="FF0000"/>
                </a:solidFill>
              </a:rPr>
              <a:t>psql</a:t>
            </a:r>
            <a:r>
              <a:rPr lang="en-US" dirty="0">
                <a:solidFill>
                  <a:srgbClr val="FF0000"/>
                </a:solidFill>
              </a:rPr>
              <a:t> -U </a:t>
            </a:r>
            <a:r>
              <a:rPr lang="en-US" dirty="0" err="1">
                <a:solidFill>
                  <a:srgbClr val="FF0000"/>
                </a:solidFill>
              </a:rPr>
              <a:t>postgres</a:t>
            </a:r>
            <a:endParaRPr lang="en-US" dirty="0">
              <a:solidFill>
                <a:srgbClr val="FF0000"/>
              </a:solidFill>
            </a:endParaRPr>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26</a:t>
            </a:fld>
            <a:endParaRPr lang="en-US" dirty="0"/>
          </a:p>
        </p:txBody>
      </p:sp>
      <p:pic>
        <p:nvPicPr>
          <p:cNvPr id="11" name="Picture 2">
            <a:extLst>
              <a:ext uri="{FF2B5EF4-FFF2-40B4-BE49-F238E27FC236}">
                <a16:creationId xmlns:a16="http://schemas.microsoft.com/office/drawing/2014/main" id="{B18541A0-478D-4294-92D3-7EB6FB015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36013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5" y="1131142"/>
            <a:ext cx="4433348" cy="712647"/>
          </a:xfrm>
        </p:spPr>
        <p:txBody>
          <a:bodyPr/>
          <a:lstStyle/>
          <a:p>
            <a:r>
              <a:rPr lang="en-US" dirty="0" err="1"/>
              <a:t>Contenedores</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03</a:t>
            </a:r>
          </a:p>
        </p:txBody>
      </p:sp>
      <p:sp>
        <p:nvSpPr>
          <p:cNvPr id="4" name="Subtitle 3">
            <a:extLst>
              <a:ext uri="{FF2B5EF4-FFF2-40B4-BE49-F238E27FC236}">
                <a16:creationId xmlns:a16="http://schemas.microsoft.com/office/drawing/2014/main" id="{09310139-10A6-EF43-8BB8-3CD705C56DAA}"/>
              </a:ext>
            </a:extLst>
          </p:cNvPr>
          <p:cNvSpPr>
            <a:spLocks noGrp="1"/>
          </p:cNvSpPr>
          <p:nvPr>
            <p:ph type="subTitle" idx="1"/>
          </p:nvPr>
        </p:nvSpPr>
        <p:spPr>
          <a:xfrm>
            <a:off x="278379" y="1931932"/>
            <a:ext cx="11777497" cy="4522133"/>
          </a:xfrm>
        </p:spPr>
        <p:txBody>
          <a:bodyPr/>
          <a:lstStyle/>
          <a:p>
            <a:r>
              <a:rPr lang="en-US" b="1" dirty="0">
                <a:solidFill>
                  <a:schemeClr val="tx1">
                    <a:lumMod val="50000"/>
                  </a:schemeClr>
                </a:solidFill>
              </a:rPr>
              <a:t>#</a:t>
            </a:r>
            <a:r>
              <a:rPr lang="en-US" b="1" dirty="0" err="1">
                <a:solidFill>
                  <a:schemeClr val="tx1">
                    <a:lumMod val="50000"/>
                  </a:schemeClr>
                </a:solidFill>
              </a:rPr>
              <a:t>Copiar</a:t>
            </a:r>
            <a:r>
              <a:rPr lang="en-US" b="1" dirty="0">
                <a:solidFill>
                  <a:schemeClr val="tx1">
                    <a:lumMod val="50000"/>
                  </a:schemeClr>
                </a:solidFill>
              </a:rPr>
              <a:t> </a:t>
            </a:r>
            <a:r>
              <a:rPr lang="en-US" b="1" dirty="0" err="1">
                <a:solidFill>
                  <a:schemeClr val="tx1">
                    <a:lumMod val="50000"/>
                  </a:schemeClr>
                </a:solidFill>
              </a:rPr>
              <a:t>archivos</a:t>
            </a:r>
            <a:r>
              <a:rPr lang="en-US" b="1" dirty="0">
                <a:solidFill>
                  <a:schemeClr val="tx1">
                    <a:lumMod val="50000"/>
                  </a:schemeClr>
                </a:solidFill>
              </a:rPr>
              <a:t> entre </a:t>
            </a:r>
            <a:r>
              <a:rPr lang="en-US" b="1" dirty="0" err="1">
                <a:solidFill>
                  <a:schemeClr val="tx1">
                    <a:lumMod val="50000"/>
                  </a:schemeClr>
                </a:solidFill>
              </a:rPr>
              <a:t>contenedore</a:t>
            </a:r>
            <a:r>
              <a:rPr lang="en-US" b="1" dirty="0">
                <a:solidFill>
                  <a:schemeClr val="tx1">
                    <a:lumMod val="50000"/>
                  </a:schemeClr>
                </a:solidFill>
              </a:rPr>
              <a:t> y </a:t>
            </a:r>
            <a:r>
              <a:rPr lang="en-US" b="1" dirty="0" err="1">
                <a:solidFill>
                  <a:schemeClr val="tx1">
                    <a:lumMod val="50000"/>
                  </a:schemeClr>
                </a:solidFill>
              </a:rPr>
              <a:t>directorios</a:t>
            </a:r>
            <a:r>
              <a:rPr lang="en-US" b="1" dirty="0">
                <a:solidFill>
                  <a:schemeClr val="tx1">
                    <a:lumMod val="50000"/>
                  </a:schemeClr>
                </a:solidFill>
              </a:rPr>
              <a:t> local</a:t>
            </a:r>
            <a:br>
              <a:rPr lang="en-US" b="1" dirty="0">
                <a:solidFill>
                  <a:schemeClr val="tx1">
                    <a:lumMod val="50000"/>
                  </a:schemeClr>
                </a:solidFill>
              </a:rPr>
            </a:br>
            <a:r>
              <a:rPr lang="es-PE" dirty="0"/>
              <a:t>mtimanap@laptop:/#</a:t>
            </a:r>
            <a:r>
              <a:rPr lang="en-US" dirty="0"/>
              <a:t>docker run -d --rm -p 8080:8080 -p 9990:9990 </a:t>
            </a:r>
            <a:r>
              <a:rPr lang="en-US" dirty="0" err="1"/>
              <a:t>jboss</a:t>
            </a:r>
            <a:r>
              <a:rPr lang="en-US" dirty="0"/>
              <a:t>/</a:t>
            </a:r>
            <a:r>
              <a:rPr lang="en-US" dirty="0" err="1"/>
              <a:t>wildfly</a:t>
            </a:r>
            <a:br>
              <a:rPr lang="en-US" dirty="0">
                <a:solidFill>
                  <a:schemeClr val="tx1">
                    <a:lumMod val="50000"/>
                  </a:schemeClr>
                </a:solidFill>
              </a:rPr>
            </a:br>
            <a:r>
              <a:rPr lang="es-PE" dirty="0"/>
              <a:t>mtimanap@laptop:/#</a:t>
            </a:r>
            <a:r>
              <a:rPr lang="en-US" dirty="0"/>
              <a:t>docker cp d545ca445eec:/opt/</a:t>
            </a:r>
            <a:r>
              <a:rPr lang="en-US" dirty="0" err="1"/>
              <a:t>jboss</a:t>
            </a:r>
            <a:r>
              <a:rPr lang="en-US" dirty="0"/>
              <a:t>/</a:t>
            </a:r>
            <a:r>
              <a:rPr lang="en-US" dirty="0" err="1"/>
              <a:t>wildfly</a:t>
            </a:r>
            <a:r>
              <a:rPr lang="en-US" dirty="0"/>
              <a:t>/standalone/log/server.log .</a:t>
            </a:r>
            <a:br>
              <a:rPr lang="en-US" dirty="0"/>
            </a:br>
            <a:r>
              <a:rPr lang="es-PE" dirty="0"/>
              <a:t>mtimanap@laptop:/#</a:t>
            </a:r>
            <a:r>
              <a:rPr lang="en-US" dirty="0"/>
              <a:t>docker cp config.xml d545ca445eec:/opt</a:t>
            </a:r>
            <a:br>
              <a:rPr lang="en-US" dirty="0"/>
            </a:br>
            <a:r>
              <a:rPr lang="en-US" b="1" dirty="0">
                <a:solidFill>
                  <a:schemeClr val="tx1">
                    <a:lumMod val="50000"/>
                  </a:schemeClr>
                </a:solidFill>
              </a:rPr>
              <a:t>#Para </a:t>
            </a:r>
            <a:r>
              <a:rPr lang="en-US" b="1" dirty="0" err="1">
                <a:solidFill>
                  <a:schemeClr val="tx1">
                    <a:lumMod val="50000"/>
                  </a:schemeClr>
                </a:solidFill>
              </a:rPr>
              <a:t>ver</a:t>
            </a:r>
            <a:r>
              <a:rPr lang="en-US" b="1" dirty="0">
                <a:solidFill>
                  <a:schemeClr val="tx1">
                    <a:lumMod val="50000"/>
                  </a:schemeClr>
                </a:solidFill>
              </a:rPr>
              <a:t> las redes </a:t>
            </a:r>
            <a:r>
              <a:rPr lang="en-US" b="1" dirty="0" err="1">
                <a:solidFill>
                  <a:schemeClr val="tx1">
                    <a:lumMod val="50000"/>
                  </a:schemeClr>
                </a:solidFill>
              </a:rPr>
              <a:t>en</a:t>
            </a:r>
            <a:r>
              <a:rPr lang="en-US" b="1" dirty="0">
                <a:solidFill>
                  <a:schemeClr val="tx1">
                    <a:lumMod val="50000"/>
                  </a:schemeClr>
                </a:solidFill>
              </a:rPr>
              <a:t> docker</a:t>
            </a:r>
            <a:br>
              <a:rPr lang="en-US" dirty="0"/>
            </a:br>
            <a:r>
              <a:rPr lang="es-PE" dirty="0"/>
              <a:t>mtimanap@laptop:/#</a:t>
            </a:r>
            <a:r>
              <a:rPr lang="en-US" dirty="0"/>
              <a:t>docker network ls</a:t>
            </a:r>
            <a:br>
              <a:rPr lang="en-US" dirty="0"/>
            </a:br>
            <a:r>
              <a:rPr lang="en-US" dirty="0">
                <a:solidFill>
                  <a:srgbClr val="002060"/>
                </a:solidFill>
              </a:rPr>
              <a:t>NETWORK ID          NAME                DRIVER           SCOPE</a:t>
            </a:r>
            <a:br>
              <a:rPr lang="en-US" dirty="0">
                <a:solidFill>
                  <a:srgbClr val="002060"/>
                </a:solidFill>
              </a:rPr>
            </a:br>
            <a:r>
              <a:rPr lang="en-US" dirty="0">
                <a:solidFill>
                  <a:srgbClr val="002060"/>
                </a:solidFill>
              </a:rPr>
              <a:t>44135ba8ca71      bridge              </a:t>
            </a:r>
            <a:r>
              <a:rPr lang="en-US" dirty="0" err="1">
                <a:solidFill>
                  <a:srgbClr val="002060"/>
                </a:solidFill>
              </a:rPr>
              <a:t>bridge</a:t>
            </a:r>
            <a:r>
              <a:rPr lang="en-US" dirty="0">
                <a:solidFill>
                  <a:srgbClr val="002060"/>
                </a:solidFill>
              </a:rPr>
              <a:t>              local</a:t>
            </a:r>
            <a:br>
              <a:rPr lang="en-US" dirty="0">
                <a:solidFill>
                  <a:srgbClr val="002060"/>
                </a:solidFill>
              </a:rPr>
            </a:br>
            <a:r>
              <a:rPr lang="en-US" dirty="0">
                <a:solidFill>
                  <a:srgbClr val="002060"/>
                </a:solidFill>
              </a:rPr>
              <a:t>085b8632cc7f        host                  </a:t>
            </a:r>
            <a:r>
              <a:rPr lang="en-US" dirty="0" err="1">
                <a:solidFill>
                  <a:srgbClr val="002060"/>
                </a:solidFill>
              </a:rPr>
              <a:t>host</a:t>
            </a:r>
            <a:r>
              <a:rPr lang="en-US" dirty="0">
                <a:solidFill>
                  <a:srgbClr val="002060"/>
                </a:solidFill>
              </a:rPr>
              <a:t>                  local</a:t>
            </a:r>
            <a:br>
              <a:rPr lang="en-US" dirty="0">
                <a:solidFill>
                  <a:srgbClr val="002060"/>
                </a:solidFill>
              </a:rPr>
            </a:br>
            <a:r>
              <a:rPr lang="en-US" dirty="0">
                <a:solidFill>
                  <a:srgbClr val="002060"/>
                </a:solidFill>
              </a:rPr>
              <a:t>c7c21d875854       none                null                    local</a:t>
            </a:r>
            <a:br>
              <a:rPr lang="en-US" dirty="0"/>
            </a:br>
            <a:r>
              <a:rPr lang="en-US" b="1" dirty="0">
                <a:solidFill>
                  <a:schemeClr val="tx1">
                    <a:lumMod val="50000"/>
                  </a:schemeClr>
                </a:solidFill>
              </a:rPr>
              <a:t>#</a:t>
            </a:r>
            <a:r>
              <a:rPr lang="en-US" b="1" dirty="0" err="1">
                <a:solidFill>
                  <a:schemeClr val="tx1">
                    <a:lumMod val="50000"/>
                  </a:schemeClr>
                </a:solidFill>
              </a:rPr>
              <a:t>Iniciomos</a:t>
            </a:r>
            <a:r>
              <a:rPr lang="en-US" b="1" dirty="0">
                <a:solidFill>
                  <a:schemeClr val="tx1">
                    <a:lumMod val="50000"/>
                  </a:schemeClr>
                </a:solidFill>
              </a:rPr>
              <a:t> </a:t>
            </a:r>
            <a:r>
              <a:rPr lang="en-US" b="1" dirty="0" err="1">
                <a:solidFill>
                  <a:schemeClr val="tx1">
                    <a:lumMod val="50000"/>
                  </a:schemeClr>
                </a:solidFill>
              </a:rPr>
              <a:t>nuestra</a:t>
            </a:r>
            <a:r>
              <a:rPr lang="en-US" b="1" dirty="0">
                <a:solidFill>
                  <a:schemeClr val="tx1">
                    <a:lumMod val="50000"/>
                  </a:schemeClr>
                </a:solidFill>
              </a:rPr>
              <a:t> base de </a:t>
            </a:r>
            <a:r>
              <a:rPr lang="en-US" b="1" dirty="0" err="1">
                <a:solidFill>
                  <a:schemeClr val="tx1">
                    <a:lumMod val="50000"/>
                  </a:schemeClr>
                </a:solidFill>
              </a:rPr>
              <a:t>datos</a:t>
            </a:r>
            <a:br>
              <a:rPr lang="en-US" dirty="0"/>
            </a:br>
            <a:r>
              <a:rPr lang="es-PE" dirty="0"/>
              <a:t>mtimanap@laptop:/#</a:t>
            </a:r>
            <a:r>
              <a:rPr lang="en-US" dirty="0"/>
              <a:t>docker run -d --rm -v /home/mtimanap/</a:t>
            </a:r>
            <a:r>
              <a:rPr lang="en-US" dirty="0" err="1"/>
              <a:t>WorkSpace</a:t>
            </a:r>
            <a:r>
              <a:rPr lang="en-US" dirty="0"/>
              <a:t>/Postgres:/Postgres -e PGDATA=/Postgres -e POSTGRES_PASSWORD=123456 -p 5432:5432 --name </a:t>
            </a:r>
            <a:r>
              <a:rPr lang="en-US" dirty="0" err="1"/>
              <a:t>postgres</a:t>
            </a:r>
            <a:r>
              <a:rPr lang="en-US" dirty="0"/>
              <a:t> </a:t>
            </a:r>
            <a:r>
              <a:rPr lang="en-US" dirty="0" err="1"/>
              <a:t>postgres:latest</a:t>
            </a:r>
            <a:br>
              <a:rPr lang="en-US" dirty="0"/>
            </a:br>
            <a:r>
              <a:rPr lang="en-US" b="1" dirty="0">
                <a:solidFill>
                  <a:schemeClr val="tx1">
                    <a:lumMod val="50000"/>
                  </a:schemeClr>
                </a:solidFill>
              </a:rPr>
              <a:t>#</a:t>
            </a:r>
            <a:r>
              <a:rPr lang="en-US" b="1" dirty="0" err="1">
                <a:solidFill>
                  <a:schemeClr val="tx1">
                    <a:lumMod val="50000"/>
                  </a:schemeClr>
                </a:solidFill>
              </a:rPr>
              <a:t>Iniciamos</a:t>
            </a:r>
            <a:r>
              <a:rPr lang="en-US" b="1" dirty="0">
                <a:solidFill>
                  <a:schemeClr val="tx1">
                    <a:lumMod val="50000"/>
                  </a:schemeClr>
                </a:solidFill>
              </a:rPr>
              <a:t> </a:t>
            </a:r>
            <a:r>
              <a:rPr lang="en-US" b="1" dirty="0" err="1">
                <a:solidFill>
                  <a:schemeClr val="tx1">
                    <a:lumMod val="50000"/>
                  </a:schemeClr>
                </a:solidFill>
              </a:rPr>
              <a:t>nuestro</a:t>
            </a:r>
            <a:r>
              <a:rPr lang="en-US" b="1" dirty="0">
                <a:solidFill>
                  <a:schemeClr val="tx1">
                    <a:lumMod val="50000"/>
                  </a:schemeClr>
                </a:solidFill>
              </a:rPr>
              <a:t> </a:t>
            </a:r>
            <a:r>
              <a:rPr lang="en-US" b="1" dirty="0" err="1">
                <a:solidFill>
                  <a:schemeClr val="tx1">
                    <a:lumMod val="50000"/>
                  </a:schemeClr>
                </a:solidFill>
              </a:rPr>
              <a:t>servidor</a:t>
            </a:r>
            <a:r>
              <a:rPr lang="en-US" b="1" dirty="0">
                <a:solidFill>
                  <a:schemeClr val="tx1">
                    <a:lumMod val="50000"/>
                  </a:schemeClr>
                </a:solidFill>
              </a:rPr>
              <a:t> de </a:t>
            </a:r>
            <a:r>
              <a:rPr lang="en-US" b="1" dirty="0" err="1">
                <a:solidFill>
                  <a:schemeClr val="tx1">
                    <a:lumMod val="50000"/>
                  </a:schemeClr>
                </a:solidFill>
              </a:rPr>
              <a:t>aplicaciones</a:t>
            </a:r>
            <a:r>
              <a:rPr lang="en-US" b="1" dirty="0">
                <a:solidFill>
                  <a:schemeClr val="tx1">
                    <a:lumMod val="50000"/>
                  </a:schemeClr>
                </a:solidFill>
              </a:rPr>
              <a:t>: </a:t>
            </a:r>
            <a:r>
              <a:rPr lang="en-US" b="1" dirty="0">
                <a:solidFill>
                  <a:srgbClr val="FF0000"/>
                </a:solidFill>
              </a:rPr>
              <a:t>link </a:t>
            </a:r>
            <a:r>
              <a:rPr lang="es-PE" b="1" dirty="0" err="1">
                <a:solidFill>
                  <a:srgbClr val="FF0000"/>
                </a:solidFill>
              </a:rPr>
              <a:t>Legacy</a:t>
            </a:r>
            <a:br>
              <a:rPr lang="en-US" dirty="0"/>
            </a:br>
            <a:r>
              <a:rPr lang="es-PE" dirty="0"/>
              <a:t>mtimanap@laptop:/#</a:t>
            </a:r>
            <a:r>
              <a:rPr lang="en-US" dirty="0"/>
              <a:t>docker run -d --rm -p 8080:8080 --name </a:t>
            </a:r>
            <a:r>
              <a:rPr lang="en-US" dirty="0" err="1"/>
              <a:t>jboss</a:t>
            </a:r>
            <a:r>
              <a:rPr lang="en-US" dirty="0"/>
              <a:t> </a:t>
            </a:r>
            <a:r>
              <a:rPr lang="es-PE" dirty="0"/>
              <a:t>--link </a:t>
            </a:r>
            <a:r>
              <a:rPr lang="es-PE" dirty="0" err="1"/>
              <a:t>postgres</a:t>
            </a:r>
            <a:r>
              <a:rPr lang="en-US" dirty="0"/>
              <a:t> </a:t>
            </a:r>
            <a:r>
              <a:rPr lang="en-US" dirty="0" err="1"/>
              <a:t>jboss</a:t>
            </a:r>
            <a:r>
              <a:rPr lang="en-US" dirty="0"/>
              <a:t>/</a:t>
            </a:r>
            <a:r>
              <a:rPr lang="en-US" dirty="0" err="1"/>
              <a:t>wildfly</a:t>
            </a:r>
            <a:br>
              <a:rPr lang="en-US" dirty="0"/>
            </a:br>
            <a:r>
              <a:rPr lang="es-PE" dirty="0"/>
              <a:t>mtimanap@laptop:/#</a:t>
            </a:r>
            <a:r>
              <a:rPr lang="en-US" dirty="0"/>
              <a:t>docker inspect </a:t>
            </a:r>
            <a:r>
              <a:rPr lang="en-US" dirty="0" err="1"/>
              <a:t>postgres</a:t>
            </a:r>
            <a:br>
              <a:rPr lang="en-US" dirty="0"/>
            </a:br>
            <a:r>
              <a:rPr lang="es-PE" dirty="0"/>
              <a:t>mtimanap@laptop:/#</a:t>
            </a:r>
            <a:r>
              <a:rPr lang="en-US" dirty="0"/>
              <a:t>docker inspect </a:t>
            </a:r>
            <a:r>
              <a:rPr lang="en-US" dirty="0" err="1"/>
              <a:t>jboss</a:t>
            </a:r>
            <a:endParaRPr lang="en-US" dirty="0"/>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27</a:t>
            </a:fld>
            <a:endParaRPr lang="en-US" dirty="0"/>
          </a:p>
        </p:txBody>
      </p:sp>
      <p:pic>
        <p:nvPicPr>
          <p:cNvPr id="11" name="Picture 2">
            <a:extLst>
              <a:ext uri="{FF2B5EF4-FFF2-40B4-BE49-F238E27FC236}">
                <a16:creationId xmlns:a16="http://schemas.microsoft.com/office/drawing/2014/main" id="{B18541A0-478D-4294-92D3-7EB6FB015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5786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5" y="1131142"/>
            <a:ext cx="4433348" cy="712647"/>
          </a:xfrm>
        </p:spPr>
        <p:txBody>
          <a:bodyPr/>
          <a:lstStyle/>
          <a:p>
            <a:r>
              <a:rPr lang="en-US" dirty="0" err="1"/>
              <a:t>Contenedores</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03</a:t>
            </a:r>
          </a:p>
        </p:txBody>
      </p:sp>
      <p:sp>
        <p:nvSpPr>
          <p:cNvPr id="4" name="Subtitle 3">
            <a:extLst>
              <a:ext uri="{FF2B5EF4-FFF2-40B4-BE49-F238E27FC236}">
                <a16:creationId xmlns:a16="http://schemas.microsoft.com/office/drawing/2014/main" id="{09310139-10A6-EF43-8BB8-3CD705C56DAA}"/>
              </a:ext>
            </a:extLst>
          </p:cNvPr>
          <p:cNvSpPr>
            <a:spLocks noGrp="1"/>
          </p:cNvSpPr>
          <p:nvPr>
            <p:ph type="subTitle" idx="1"/>
          </p:nvPr>
        </p:nvSpPr>
        <p:spPr>
          <a:xfrm>
            <a:off x="278379" y="1931932"/>
            <a:ext cx="11777497" cy="4522133"/>
          </a:xfrm>
        </p:spPr>
        <p:txBody>
          <a:bodyPr/>
          <a:lstStyle/>
          <a:p>
            <a:r>
              <a:rPr lang="en-US" b="1" dirty="0">
                <a:solidFill>
                  <a:schemeClr val="tx1">
                    <a:lumMod val="50000"/>
                  </a:schemeClr>
                </a:solidFill>
              </a:rPr>
              <a:t>#</a:t>
            </a:r>
            <a:r>
              <a:rPr lang="en-US" b="1" dirty="0" err="1">
                <a:solidFill>
                  <a:schemeClr val="tx1">
                    <a:lumMod val="50000"/>
                  </a:schemeClr>
                </a:solidFill>
              </a:rPr>
              <a:t>Vemos</a:t>
            </a:r>
            <a:r>
              <a:rPr lang="en-US" b="1" dirty="0">
                <a:solidFill>
                  <a:schemeClr val="tx1">
                    <a:lumMod val="50000"/>
                  </a:schemeClr>
                </a:solidFill>
              </a:rPr>
              <a:t> los container que </a:t>
            </a:r>
            <a:r>
              <a:rPr lang="en-US" b="1" dirty="0" err="1">
                <a:solidFill>
                  <a:schemeClr val="tx1">
                    <a:lumMod val="50000"/>
                  </a:schemeClr>
                </a:solidFill>
              </a:rPr>
              <a:t>tenemos</a:t>
            </a:r>
            <a:br>
              <a:rPr lang="en-US" b="1" dirty="0">
                <a:solidFill>
                  <a:schemeClr val="tx1">
                    <a:lumMod val="50000"/>
                  </a:schemeClr>
                </a:solidFill>
              </a:rPr>
            </a:br>
            <a:r>
              <a:rPr lang="es-PE" dirty="0"/>
              <a:t>mtimanap@laptop:/#</a:t>
            </a:r>
            <a:r>
              <a:rPr lang="en-US" dirty="0"/>
              <a:t>docker </a:t>
            </a:r>
            <a:r>
              <a:rPr lang="en-US" dirty="0" err="1"/>
              <a:t>ps</a:t>
            </a:r>
            <a:r>
              <a:rPr lang="en-US" dirty="0"/>
              <a:t> –a</a:t>
            </a:r>
            <a:br>
              <a:rPr lang="en-US" b="1" dirty="0">
                <a:solidFill>
                  <a:schemeClr val="tx1">
                    <a:lumMod val="50000"/>
                  </a:schemeClr>
                </a:solidFill>
              </a:rPr>
            </a:br>
            <a:r>
              <a:rPr lang="en-US" dirty="0">
                <a:solidFill>
                  <a:srgbClr val="002060"/>
                </a:solidFill>
              </a:rPr>
              <a:t>CONTAINER ID  IMAGE              CREATED                   STATUS                 PORTS                               NAMES</a:t>
            </a:r>
            <a:br>
              <a:rPr lang="en-US" dirty="0">
                <a:solidFill>
                  <a:srgbClr val="002060"/>
                </a:solidFill>
              </a:rPr>
            </a:br>
            <a:r>
              <a:rPr lang="en-US" dirty="0">
                <a:solidFill>
                  <a:srgbClr val="002060"/>
                </a:solidFill>
              </a:rPr>
              <a:t>3c63933963c3  </a:t>
            </a:r>
            <a:r>
              <a:rPr lang="en-US" dirty="0" err="1">
                <a:solidFill>
                  <a:srgbClr val="002060"/>
                </a:solidFill>
              </a:rPr>
              <a:t>jboss</a:t>
            </a:r>
            <a:r>
              <a:rPr lang="en-US" dirty="0">
                <a:solidFill>
                  <a:srgbClr val="002060"/>
                </a:solidFill>
              </a:rPr>
              <a:t>/</a:t>
            </a:r>
            <a:r>
              <a:rPr lang="en-US" dirty="0" err="1">
                <a:solidFill>
                  <a:srgbClr val="002060"/>
                </a:solidFill>
              </a:rPr>
              <a:t>wildfly</a:t>
            </a:r>
            <a:r>
              <a:rPr lang="en-US" dirty="0">
                <a:solidFill>
                  <a:srgbClr val="002060"/>
                </a:solidFill>
              </a:rPr>
              <a:t>     44 seconds ago      Up 43 seconds    0.0.0.0:8080-&gt;8080/</a:t>
            </a:r>
            <a:r>
              <a:rPr lang="en-US" dirty="0" err="1">
                <a:solidFill>
                  <a:srgbClr val="002060"/>
                </a:solidFill>
              </a:rPr>
              <a:t>tcp</a:t>
            </a:r>
            <a:r>
              <a:rPr lang="en-US" dirty="0">
                <a:solidFill>
                  <a:srgbClr val="002060"/>
                </a:solidFill>
              </a:rPr>
              <a:t>   </a:t>
            </a:r>
            <a:r>
              <a:rPr lang="en-US" dirty="0" err="1">
                <a:solidFill>
                  <a:srgbClr val="002060"/>
                </a:solidFill>
              </a:rPr>
              <a:t>jboss</a:t>
            </a:r>
            <a:br>
              <a:rPr lang="en-US" dirty="0">
                <a:solidFill>
                  <a:srgbClr val="002060"/>
                </a:solidFill>
              </a:rPr>
            </a:br>
            <a:r>
              <a:rPr lang="en-US" dirty="0">
                <a:solidFill>
                  <a:srgbClr val="002060"/>
                </a:solidFill>
              </a:rPr>
              <a:t>b8baa3f47499  </a:t>
            </a:r>
            <a:r>
              <a:rPr lang="en-US" dirty="0" err="1">
                <a:solidFill>
                  <a:srgbClr val="002060"/>
                </a:solidFill>
              </a:rPr>
              <a:t>postgres:latest</a:t>
            </a:r>
            <a:r>
              <a:rPr lang="en-US" dirty="0">
                <a:solidFill>
                  <a:srgbClr val="002060"/>
                </a:solidFill>
              </a:rPr>
              <a:t>  16 minutes ago       Up 16 minutes     0.0.0.0:5432-&gt;5432/</a:t>
            </a:r>
            <a:r>
              <a:rPr lang="en-US" dirty="0" err="1">
                <a:solidFill>
                  <a:srgbClr val="002060"/>
                </a:solidFill>
              </a:rPr>
              <a:t>tcp</a:t>
            </a:r>
            <a:r>
              <a:rPr lang="en-US" dirty="0">
                <a:solidFill>
                  <a:srgbClr val="002060"/>
                </a:solidFill>
              </a:rPr>
              <a:t>   </a:t>
            </a:r>
            <a:r>
              <a:rPr lang="en-US" dirty="0" err="1">
                <a:solidFill>
                  <a:srgbClr val="002060"/>
                </a:solidFill>
              </a:rPr>
              <a:t>postgres</a:t>
            </a:r>
            <a:br>
              <a:rPr lang="en-US" dirty="0">
                <a:solidFill>
                  <a:srgbClr val="002060"/>
                </a:solidFill>
              </a:rPr>
            </a:br>
            <a:r>
              <a:rPr lang="es-PE" dirty="0"/>
              <a:t>mtimanap@laptop:/#</a:t>
            </a:r>
            <a:r>
              <a:rPr lang="en-US" dirty="0"/>
              <a:t>docker exec -it 3c63933963c3 /bin/bash</a:t>
            </a:r>
            <a:br>
              <a:rPr lang="en-US" b="1" dirty="0">
                <a:solidFill>
                  <a:schemeClr val="tx1">
                    <a:lumMod val="50000"/>
                  </a:schemeClr>
                </a:solidFill>
              </a:rPr>
            </a:br>
            <a:r>
              <a:rPr lang="en-US" dirty="0">
                <a:solidFill>
                  <a:srgbClr val="002060"/>
                </a:solidFill>
              </a:rPr>
              <a:t>[jboss@3c63933963c3 ~]$ </a:t>
            </a:r>
            <a:r>
              <a:rPr lang="en-US" dirty="0">
                <a:solidFill>
                  <a:srgbClr val="FF0000"/>
                </a:solidFill>
              </a:rPr>
              <a:t>ping </a:t>
            </a:r>
            <a:r>
              <a:rPr lang="en-US" dirty="0" err="1">
                <a:solidFill>
                  <a:srgbClr val="FF0000"/>
                </a:solidFill>
              </a:rPr>
              <a:t>postgres</a:t>
            </a:r>
            <a:br>
              <a:rPr lang="en-US" dirty="0">
                <a:solidFill>
                  <a:srgbClr val="002060"/>
                </a:solidFill>
              </a:rPr>
            </a:br>
            <a:r>
              <a:rPr lang="en-US" dirty="0">
                <a:solidFill>
                  <a:srgbClr val="002060"/>
                </a:solidFill>
              </a:rPr>
              <a:t>PING </a:t>
            </a:r>
            <a:r>
              <a:rPr lang="en-US" dirty="0" err="1">
                <a:solidFill>
                  <a:srgbClr val="002060"/>
                </a:solidFill>
              </a:rPr>
              <a:t>postgres</a:t>
            </a:r>
            <a:r>
              <a:rPr lang="en-US" dirty="0">
                <a:solidFill>
                  <a:srgbClr val="002060"/>
                </a:solidFill>
              </a:rPr>
              <a:t> (172.17.0.2) 56(84) bytes of data.</a:t>
            </a:r>
            <a:br>
              <a:rPr lang="en-US" dirty="0">
                <a:solidFill>
                  <a:srgbClr val="002060"/>
                </a:solidFill>
              </a:rPr>
            </a:br>
            <a:r>
              <a:rPr lang="en-US" dirty="0">
                <a:solidFill>
                  <a:srgbClr val="002060"/>
                </a:solidFill>
              </a:rPr>
              <a:t>64 bytes from </a:t>
            </a:r>
            <a:r>
              <a:rPr lang="en-US" dirty="0" err="1">
                <a:solidFill>
                  <a:srgbClr val="002060"/>
                </a:solidFill>
              </a:rPr>
              <a:t>postgres</a:t>
            </a:r>
            <a:r>
              <a:rPr lang="en-US" dirty="0">
                <a:solidFill>
                  <a:srgbClr val="002060"/>
                </a:solidFill>
              </a:rPr>
              <a:t> (172.17.0.2): </a:t>
            </a:r>
            <a:r>
              <a:rPr lang="en-US" dirty="0" err="1">
                <a:solidFill>
                  <a:srgbClr val="002060"/>
                </a:solidFill>
              </a:rPr>
              <a:t>icmp_seq</a:t>
            </a:r>
            <a:r>
              <a:rPr lang="en-US" dirty="0">
                <a:solidFill>
                  <a:srgbClr val="002060"/>
                </a:solidFill>
              </a:rPr>
              <a:t>=1 </a:t>
            </a:r>
            <a:r>
              <a:rPr lang="en-US" dirty="0" err="1">
                <a:solidFill>
                  <a:srgbClr val="002060"/>
                </a:solidFill>
              </a:rPr>
              <a:t>ttl</a:t>
            </a:r>
            <a:r>
              <a:rPr lang="en-US" dirty="0">
                <a:solidFill>
                  <a:srgbClr val="002060"/>
                </a:solidFill>
              </a:rPr>
              <a:t>=64 time=0.064 </a:t>
            </a:r>
            <a:r>
              <a:rPr lang="en-US" dirty="0" err="1">
                <a:solidFill>
                  <a:srgbClr val="002060"/>
                </a:solidFill>
              </a:rPr>
              <a:t>ms</a:t>
            </a:r>
            <a:br>
              <a:rPr lang="en-US" dirty="0">
                <a:solidFill>
                  <a:srgbClr val="002060"/>
                </a:solidFill>
              </a:rPr>
            </a:br>
            <a:r>
              <a:rPr lang="en-US" dirty="0">
                <a:solidFill>
                  <a:srgbClr val="002060"/>
                </a:solidFill>
              </a:rPr>
              <a:t>64 bytes from </a:t>
            </a:r>
            <a:r>
              <a:rPr lang="en-US" dirty="0" err="1">
                <a:solidFill>
                  <a:srgbClr val="002060"/>
                </a:solidFill>
              </a:rPr>
              <a:t>postgres</a:t>
            </a:r>
            <a:r>
              <a:rPr lang="en-US" dirty="0">
                <a:solidFill>
                  <a:srgbClr val="002060"/>
                </a:solidFill>
              </a:rPr>
              <a:t> (172.17.0.2): </a:t>
            </a:r>
            <a:r>
              <a:rPr lang="en-US" dirty="0" err="1">
                <a:solidFill>
                  <a:srgbClr val="002060"/>
                </a:solidFill>
              </a:rPr>
              <a:t>icmp_seq</a:t>
            </a:r>
            <a:r>
              <a:rPr lang="en-US" dirty="0">
                <a:solidFill>
                  <a:srgbClr val="002060"/>
                </a:solidFill>
              </a:rPr>
              <a:t>=2 </a:t>
            </a:r>
            <a:r>
              <a:rPr lang="en-US" dirty="0" err="1">
                <a:solidFill>
                  <a:srgbClr val="002060"/>
                </a:solidFill>
              </a:rPr>
              <a:t>ttl</a:t>
            </a:r>
            <a:r>
              <a:rPr lang="en-US" dirty="0">
                <a:solidFill>
                  <a:srgbClr val="002060"/>
                </a:solidFill>
              </a:rPr>
              <a:t>=64 time=0.102 </a:t>
            </a:r>
            <a:r>
              <a:rPr lang="en-US" dirty="0" err="1">
                <a:solidFill>
                  <a:srgbClr val="002060"/>
                </a:solidFill>
              </a:rPr>
              <a:t>ms</a:t>
            </a:r>
            <a:br>
              <a:rPr lang="en-US" dirty="0">
                <a:solidFill>
                  <a:srgbClr val="002060"/>
                </a:solidFill>
              </a:rPr>
            </a:br>
            <a:r>
              <a:rPr lang="en-US" dirty="0">
                <a:solidFill>
                  <a:srgbClr val="002060"/>
                </a:solidFill>
              </a:rPr>
              <a:t>64 bytes from </a:t>
            </a:r>
            <a:r>
              <a:rPr lang="en-US" dirty="0" err="1">
                <a:solidFill>
                  <a:srgbClr val="002060"/>
                </a:solidFill>
              </a:rPr>
              <a:t>postgres</a:t>
            </a:r>
            <a:r>
              <a:rPr lang="en-US" dirty="0">
                <a:solidFill>
                  <a:srgbClr val="002060"/>
                </a:solidFill>
              </a:rPr>
              <a:t> (172.17.0.2): </a:t>
            </a:r>
            <a:r>
              <a:rPr lang="en-US" dirty="0" err="1">
                <a:solidFill>
                  <a:srgbClr val="002060"/>
                </a:solidFill>
              </a:rPr>
              <a:t>icmp_seq</a:t>
            </a:r>
            <a:r>
              <a:rPr lang="en-US" dirty="0">
                <a:solidFill>
                  <a:srgbClr val="002060"/>
                </a:solidFill>
              </a:rPr>
              <a:t>=3 </a:t>
            </a:r>
            <a:r>
              <a:rPr lang="en-US" dirty="0" err="1">
                <a:solidFill>
                  <a:srgbClr val="002060"/>
                </a:solidFill>
              </a:rPr>
              <a:t>ttl</a:t>
            </a:r>
            <a:r>
              <a:rPr lang="en-US" dirty="0">
                <a:solidFill>
                  <a:srgbClr val="002060"/>
                </a:solidFill>
              </a:rPr>
              <a:t>=64 time=0.101 </a:t>
            </a:r>
            <a:r>
              <a:rPr lang="en-US" dirty="0" err="1">
                <a:solidFill>
                  <a:srgbClr val="002060"/>
                </a:solidFill>
              </a:rPr>
              <a:t>ms</a:t>
            </a:r>
            <a:br>
              <a:rPr lang="en-US" dirty="0">
                <a:solidFill>
                  <a:srgbClr val="002060"/>
                </a:solidFill>
              </a:rPr>
            </a:br>
            <a:r>
              <a:rPr lang="es-PE" dirty="0"/>
              <a:t>mtimanap@laptop:/#</a:t>
            </a:r>
            <a:r>
              <a:rPr lang="en-US" dirty="0"/>
              <a:t>docker exec -it b8baa3f47499 /bin/bash</a:t>
            </a:r>
            <a:br>
              <a:rPr lang="en-US" dirty="0"/>
            </a:br>
            <a:r>
              <a:rPr lang="en-US" dirty="0">
                <a:solidFill>
                  <a:srgbClr val="002060"/>
                </a:solidFill>
              </a:rPr>
              <a:t>root@b8baa3f47499:/# </a:t>
            </a:r>
            <a:r>
              <a:rPr lang="en-US" dirty="0">
                <a:solidFill>
                  <a:srgbClr val="FF0000"/>
                </a:solidFill>
              </a:rPr>
              <a:t>ping </a:t>
            </a:r>
            <a:r>
              <a:rPr lang="en-US" dirty="0" err="1">
                <a:solidFill>
                  <a:srgbClr val="FF0000"/>
                </a:solidFill>
              </a:rPr>
              <a:t>jboss</a:t>
            </a:r>
            <a:br>
              <a:rPr lang="en-US" dirty="0">
                <a:solidFill>
                  <a:srgbClr val="002060"/>
                </a:solidFill>
              </a:rPr>
            </a:br>
            <a:r>
              <a:rPr lang="en-US" dirty="0">
                <a:solidFill>
                  <a:srgbClr val="002060"/>
                </a:solidFill>
              </a:rPr>
              <a:t>bash: ping: command not found</a:t>
            </a:r>
            <a:br>
              <a:rPr lang="en-US" dirty="0"/>
            </a:br>
            <a:r>
              <a:rPr lang="en-US" dirty="0"/>
              <a:t>#</a:t>
            </a:r>
            <a:br>
              <a:rPr lang="en-US" dirty="0"/>
            </a:br>
            <a:endParaRPr lang="en-US" dirty="0"/>
          </a:p>
          <a:p>
            <a:br>
              <a:rPr lang="en-US" dirty="0"/>
            </a:br>
            <a:endParaRPr lang="en-US" dirty="0"/>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28</a:t>
            </a:fld>
            <a:endParaRPr lang="en-US" dirty="0"/>
          </a:p>
        </p:txBody>
      </p:sp>
      <p:pic>
        <p:nvPicPr>
          <p:cNvPr id="11" name="Picture 2">
            <a:extLst>
              <a:ext uri="{FF2B5EF4-FFF2-40B4-BE49-F238E27FC236}">
                <a16:creationId xmlns:a16="http://schemas.microsoft.com/office/drawing/2014/main" id="{B18541A0-478D-4294-92D3-7EB6FB015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05362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5" y="1131142"/>
            <a:ext cx="4433348" cy="712647"/>
          </a:xfrm>
        </p:spPr>
        <p:txBody>
          <a:bodyPr/>
          <a:lstStyle/>
          <a:p>
            <a:r>
              <a:rPr lang="en-US" dirty="0" err="1"/>
              <a:t>Contenedores</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03</a:t>
            </a:r>
          </a:p>
        </p:txBody>
      </p:sp>
      <p:sp>
        <p:nvSpPr>
          <p:cNvPr id="4" name="Subtitle 3">
            <a:extLst>
              <a:ext uri="{FF2B5EF4-FFF2-40B4-BE49-F238E27FC236}">
                <a16:creationId xmlns:a16="http://schemas.microsoft.com/office/drawing/2014/main" id="{09310139-10A6-EF43-8BB8-3CD705C56DAA}"/>
              </a:ext>
            </a:extLst>
          </p:cNvPr>
          <p:cNvSpPr>
            <a:spLocks noGrp="1"/>
          </p:cNvSpPr>
          <p:nvPr>
            <p:ph type="subTitle" idx="1"/>
          </p:nvPr>
        </p:nvSpPr>
        <p:spPr>
          <a:xfrm>
            <a:off x="278379" y="1931932"/>
            <a:ext cx="11777497" cy="4522133"/>
          </a:xfrm>
        </p:spPr>
        <p:txBody>
          <a:bodyPr/>
          <a:lstStyle/>
          <a:p>
            <a:r>
              <a:rPr lang="en-US" b="1" dirty="0">
                <a:solidFill>
                  <a:schemeClr val="tx1">
                    <a:lumMod val="50000"/>
                  </a:schemeClr>
                </a:solidFill>
              </a:rPr>
              <a:t>#</a:t>
            </a:r>
            <a:r>
              <a:rPr lang="en-US" b="1" dirty="0" err="1">
                <a:solidFill>
                  <a:schemeClr val="tx1">
                    <a:lumMod val="50000"/>
                  </a:schemeClr>
                </a:solidFill>
              </a:rPr>
              <a:t>Crear</a:t>
            </a:r>
            <a:r>
              <a:rPr lang="en-US" b="1" dirty="0">
                <a:solidFill>
                  <a:schemeClr val="tx1">
                    <a:lumMod val="50000"/>
                  </a:schemeClr>
                </a:solidFill>
              </a:rPr>
              <a:t> una red</a:t>
            </a:r>
            <a:br>
              <a:rPr lang="en-US" dirty="0">
                <a:solidFill>
                  <a:schemeClr val="tx1">
                    <a:lumMod val="50000"/>
                  </a:schemeClr>
                </a:solidFill>
              </a:rPr>
            </a:br>
            <a:r>
              <a:rPr lang="es-PE" dirty="0"/>
              <a:t>mtimanap@laptop:/#</a:t>
            </a:r>
            <a:r>
              <a:rPr lang="en-US" dirty="0"/>
              <a:t>docker network create mired</a:t>
            </a:r>
            <a:br>
              <a:rPr lang="en-US" dirty="0">
                <a:solidFill>
                  <a:schemeClr val="tx1">
                    <a:lumMod val="50000"/>
                  </a:schemeClr>
                </a:solidFill>
              </a:rPr>
            </a:br>
            <a:r>
              <a:rPr lang="en-US" dirty="0">
                <a:solidFill>
                  <a:schemeClr val="tx1">
                    <a:lumMod val="50000"/>
                  </a:schemeClr>
                </a:solidFill>
              </a:rPr>
              <a:t>ecd48b83bf31787a4d67d60d4116ba32b2b4b3c7b038c4525aec3f94eab15219</a:t>
            </a:r>
            <a:br>
              <a:rPr lang="en-US" dirty="0">
                <a:solidFill>
                  <a:schemeClr val="tx1">
                    <a:lumMod val="50000"/>
                  </a:schemeClr>
                </a:solidFill>
              </a:rPr>
            </a:br>
            <a:r>
              <a:rPr lang="es-PE" dirty="0"/>
              <a:t>mtimanap@laptop:/#</a:t>
            </a:r>
            <a:r>
              <a:rPr lang="en-US" dirty="0"/>
              <a:t>docker network ls</a:t>
            </a:r>
            <a:br>
              <a:rPr lang="en-US" dirty="0">
                <a:solidFill>
                  <a:schemeClr val="tx1">
                    <a:lumMod val="50000"/>
                  </a:schemeClr>
                </a:solidFill>
              </a:rPr>
            </a:br>
            <a:r>
              <a:rPr lang="en-US" dirty="0">
                <a:solidFill>
                  <a:srgbClr val="002060"/>
                </a:solidFill>
              </a:rPr>
              <a:t>NETWORK ID          NAME                DRIVER           SCOPE</a:t>
            </a:r>
            <a:br>
              <a:rPr lang="en-US" dirty="0">
                <a:solidFill>
                  <a:srgbClr val="002060"/>
                </a:solidFill>
              </a:rPr>
            </a:br>
            <a:r>
              <a:rPr lang="en-US" dirty="0">
                <a:solidFill>
                  <a:srgbClr val="002060"/>
                </a:solidFill>
              </a:rPr>
              <a:t>44135ba8ca71      bridge              </a:t>
            </a:r>
            <a:r>
              <a:rPr lang="en-US" dirty="0" err="1">
                <a:solidFill>
                  <a:srgbClr val="002060"/>
                </a:solidFill>
              </a:rPr>
              <a:t>bridge</a:t>
            </a:r>
            <a:r>
              <a:rPr lang="en-US" dirty="0">
                <a:solidFill>
                  <a:srgbClr val="002060"/>
                </a:solidFill>
              </a:rPr>
              <a:t>              local</a:t>
            </a:r>
            <a:br>
              <a:rPr lang="en-US" dirty="0">
                <a:solidFill>
                  <a:srgbClr val="002060"/>
                </a:solidFill>
              </a:rPr>
            </a:br>
            <a:r>
              <a:rPr lang="en-US" dirty="0">
                <a:solidFill>
                  <a:srgbClr val="002060"/>
                </a:solidFill>
              </a:rPr>
              <a:t>085b8632cc7f        host                  </a:t>
            </a:r>
            <a:r>
              <a:rPr lang="en-US" dirty="0" err="1">
                <a:solidFill>
                  <a:srgbClr val="002060"/>
                </a:solidFill>
              </a:rPr>
              <a:t>host</a:t>
            </a:r>
            <a:r>
              <a:rPr lang="en-US" dirty="0">
                <a:solidFill>
                  <a:srgbClr val="002060"/>
                </a:solidFill>
              </a:rPr>
              <a:t>                  local</a:t>
            </a:r>
            <a:br>
              <a:rPr lang="en-US" dirty="0">
                <a:solidFill>
                  <a:srgbClr val="002060"/>
                </a:solidFill>
              </a:rPr>
            </a:br>
            <a:r>
              <a:rPr lang="en-US" dirty="0">
                <a:solidFill>
                  <a:srgbClr val="002060"/>
                </a:solidFill>
              </a:rPr>
              <a:t>ecd48b83bf31       mired               bridge              local</a:t>
            </a:r>
            <a:br>
              <a:rPr lang="en-US" dirty="0">
                <a:solidFill>
                  <a:srgbClr val="002060"/>
                </a:solidFill>
              </a:rPr>
            </a:br>
            <a:r>
              <a:rPr lang="en-US" dirty="0">
                <a:solidFill>
                  <a:srgbClr val="002060"/>
                </a:solidFill>
              </a:rPr>
              <a:t>c7c21d875854       none                null                    local</a:t>
            </a:r>
            <a:br>
              <a:rPr lang="en-US" dirty="0">
                <a:solidFill>
                  <a:schemeClr val="tx1">
                    <a:lumMod val="50000"/>
                  </a:schemeClr>
                </a:solidFill>
              </a:rPr>
            </a:br>
            <a:r>
              <a:rPr lang="es-PE" dirty="0"/>
              <a:t>mtimanap@laptop:/#</a:t>
            </a:r>
            <a:r>
              <a:rPr lang="en-US" dirty="0"/>
              <a:t>docker run --net=mired -d --rm -v /home/mtimanap/</a:t>
            </a:r>
            <a:r>
              <a:rPr lang="en-US" dirty="0" err="1"/>
              <a:t>WorkSpace</a:t>
            </a:r>
            <a:r>
              <a:rPr lang="en-US" dirty="0"/>
              <a:t>/Postgres:/Postgres -e PGDATA=/Postgres -e POSTGRES_PASSWORD=123456 -p 5432:5432 --name </a:t>
            </a:r>
            <a:r>
              <a:rPr lang="en-US" dirty="0" err="1"/>
              <a:t>postgres</a:t>
            </a:r>
            <a:r>
              <a:rPr lang="en-US" dirty="0"/>
              <a:t> </a:t>
            </a:r>
            <a:r>
              <a:rPr lang="en-US" dirty="0" err="1"/>
              <a:t>postgres:latest</a:t>
            </a:r>
            <a:br>
              <a:rPr lang="en-US" dirty="0"/>
            </a:br>
            <a:r>
              <a:rPr lang="es-PE" dirty="0"/>
              <a:t>mtimanap@laptop:/#</a:t>
            </a:r>
            <a:r>
              <a:rPr lang="en-US" dirty="0"/>
              <a:t>docker run --net=mired -d --rm -p 8080:8080 --name </a:t>
            </a:r>
            <a:r>
              <a:rPr lang="en-US" dirty="0" err="1"/>
              <a:t>jboss</a:t>
            </a:r>
            <a:r>
              <a:rPr lang="en-US" dirty="0"/>
              <a:t> </a:t>
            </a:r>
            <a:r>
              <a:rPr lang="en-US" dirty="0" err="1"/>
              <a:t>jboss</a:t>
            </a:r>
            <a:r>
              <a:rPr lang="en-US" dirty="0"/>
              <a:t>/</a:t>
            </a:r>
            <a:r>
              <a:rPr lang="en-US" dirty="0" err="1"/>
              <a:t>wildfly</a:t>
            </a:r>
            <a:br>
              <a:rPr lang="en-US" dirty="0">
                <a:solidFill>
                  <a:schemeClr val="tx1">
                    <a:lumMod val="50000"/>
                  </a:schemeClr>
                </a:solidFill>
              </a:rPr>
            </a:br>
            <a:r>
              <a:rPr lang="es-PE" dirty="0"/>
              <a:t>mtimanap@laptop:/#docker </a:t>
            </a:r>
            <a:r>
              <a:rPr lang="es-PE" dirty="0" err="1"/>
              <a:t>ps</a:t>
            </a:r>
            <a:r>
              <a:rPr lang="es-PE" dirty="0"/>
              <a:t> -a</a:t>
            </a:r>
            <a:br>
              <a:rPr lang="es-PE" dirty="0"/>
            </a:br>
            <a:r>
              <a:rPr lang="es-PE" dirty="0">
                <a:solidFill>
                  <a:srgbClr val="002060"/>
                </a:solidFill>
              </a:rPr>
              <a:t>CONTAINER ID    IMAGE               CREATED                        STATUS                         PORTS                               NAME</a:t>
            </a:r>
            <a:br>
              <a:rPr lang="es-PE" dirty="0">
                <a:solidFill>
                  <a:srgbClr val="002060"/>
                </a:solidFill>
              </a:rPr>
            </a:br>
            <a:r>
              <a:rPr lang="es-PE" dirty="0">
                <a:solidFill>
                  <a:srgbClr val="002060"/>
                </a:solidFill>
              </a:rPr>
              <a:t>15055fc90d6f      </a:t>
            </a:r>
            <a:r>
              <a:rPr lang="es-PE" dirty="0" err="1">
                <a:solidFill>
                  <a:srgbClr val="002060"/>
                </a:solidFill>
              </a:rPr>
              <a:t>jboss</a:t>
            </a:r>
            <a:r>
              <a:rPr lang="es-PE" dirty="0">
                <a:solidFill>
                  <a:srgbClr val="002060"/>
                </a:solidFill>
              </a:rPr>
              <a:t>/</a:t>
            </a:r>
            <a:r>
              <a:rPr lang="es-PE" dirty="0" err="1">
                <a:solidFill>
                  <a:srgbClr val="002060"/>
                </a:solidFill>
              </a:rPr>
              <a:t>wildfly</a:t>
            </a:r>
            <a:r>
              <a:rPr lang="es-PE" dirty="0">
                <a:solidFill>
                  <a:srgbClr val="002060"/>
                </a:solidFill>
              </a:rPr>
              <a:t>       </a:t>
            </a:r>
            <a:r>
              <a:rPr lang="es-PE" dirty="0" err="1">
                <a:solidFill>
                  <a:srgbClr val="002060"/>
                </a:solidFill>
              </a:rPr>
              <a:t>About</a:t>
            </a:r>
            <a:r>
              <a:rPr lang="es-PE" dirty="0">
                <a:solidFill>
                  <a:srgbClr val="002060"/>
                </a:solidFill>
              </a:rPr>
              <a:t> a minute </a:t>
            </a:r>
            <a:r>
              <a:rPr lang="es-PE" dirty="0" err="1">
                <a:solidFill>
                  <a:srgbClr val="002060"/>
                </a:solidFill>
              </a:rPr>
              <a:t>ago</a:t>
            </a:r>
            <a:r>
              <a:rPr lang="es-PE" dirty="0">
                <a:solidFill>
                  <a:srgbClr val="002060"/>
                </a:solidFill>
              </a:rPr>
              <a:t>   Up </a:t>
            </a:r>
            <a:r>
              <a:rPr lang="es-PE" dirty="0" err="1">
                <a:solidFill>
                  <a:srgbClr val="002060"/>
                </a:solidFill>
              </a:rPr>
              <a:t>About</a:t>
            </a:r>
            <a:r>
              <a:rPr lang="es-PE" dirty="0">
                <a:solidFill>
                  <a:srgbClr val="002060"/>
                </a:solidFill>
              </a:rPr>
              <a:t> a minute   0.0.0.0:8080-&gt;8080/</a:t>
            </a:r>
            <a:r>
              <a:rPr lang="es-PE" dirty="0" err="1">
                <a:solidFill>
                  <a:srgbClr val="002060"/>
                </a:solidFill>
              </a:rPr>
              <a:t>tcp</a:t>
            </a:r>
            <a:r>
              <a:rPr lang="es-PE" dirty="0">
                <a:solidFill>
                  <a:srgbClr val="002060"/>
                </a:solidFill>
              </a:rPr>
              <a:t>   </a:t>
            </a:r>
            <a:r>
              <a:rPr lang="es-PE" dirty="0" err="1">
                <a:solidFill>
                  <a:srgbClr val="002060"/>
                </a:solidFill>
              </a:rPr>
              <a:t>jboss</a:t>
            </a:r>
            <a:br>
              <a:rPr lang="es-PE" dirty="0">
                <a:solidFill>
                  <a:srgbClr val="002060"/>
                </a:solidFill>
              </a:rPr>
            </a:br>
            <a:r>
              <a:rPr lang="es-PE" dirty="0">
                <a:solidFill>
                  <a:srgbClr val="002060"/>
                </a:solidFill>
              </a:rPr>
              <a:t>e753d3e7510f     </a:t>
            </a:r>
            <a:r>
              <a:rPr lang="es-PE" dirty="0" err="1">
                <a:solidFill>
                  <a:srgbClr val="002060"/>
                </a:solidFill>
              </a:rPr>
              <a:t>postgres:latest</a:t>
            </a:r>
            <a:r>
              <a:rPr lang="es-PE" dirty="0">
                <a:solidFill>
                  <a:srgbClr val="002060"/>
                </a:solidFill>
              </a:rPr>
              <a:t>   2 minutes </a:t>
            </a:r>
            <a:r>
              <a:rPr lang="es-PE" dirty="0" err="1">
                <a:solidFill>
                  <a:srgbClr val="002060"/>
                </a:solidFill>
              </a:rPr>
              <a:t>ago</a:t>
            </a:r>
            <a:r>
              <a:rPr lang="es-PE" dirty="0">
                <a:solidFill>
                  <a:srgbClr val="002060"/>
                </a:solidFill>
              </a:rPr>
              <a:t>              Up 2 minutes              0.0.0.0:5432-&gt;5432/</a:t>
            </a:r>
            <a:r>
              <a:rPr lang="es-PE" dirty="0" err="1">
                <a:solidFill>
                  <a:srgbClr val="002060"/>
                </a:solidFill>
              </a:rPr>
              <a:t>tcp</a:t>
            </a:r>
            <a:r>
              <a:rPr lang="es-PE" dirty="0">
                <a:solidFill>
                  <a:srgbClr val="002060"/>
                </a:solidFill>
              </a:rPr>
              <a:t>   </a:t>
            </a:r>
            <a:r>
              <a:rPr lang="es-PE" dirty="0" err="1">
                <a:solidFill>
                  <a:srgbClr val="002060"/>
                </a:solidFill>
              </a:rPr>
              <a:t>postgres</a:t>
            </a:r>
            <a:br>
              <a:rPr lang="es-PE" dirty="0"/>
            </a:br>
            <a:r>
              <a:rPr lang="es-PE" dirty="0"/>
              <a:t>#</a:t>
            </a:r>
            <a:r>
              <a:rPr lang="sv-SE" dirty="0"/>
              <a:t>docker exec -ti jboss ping postgres</a:t>
            </a:r>
            <a:br>
              <a:rPr lang="en-US" dirty="0">
                <a:solidFill>
                  <a:schemeClr val="tx1">
                    <a:lumMod val="50000"/>
                  </a:schemeClr>
                </a:solidFill>
              </a:rPr>
            </a:br>
            <a:br>
              <a:rPr lang="en-US" dirty="0">
                <a:solidFill>
                  <a:schemeClr val="tx1">
                    <a:lumMod val="50000"/>
                  </a:schemeClr>
                </a:solidFill>
              </a:rPr>
            </a:br>
            <a:endParaRPr lang="en-US" dirty="0"/>
          </a:p>
          <a:p>
            <a:br>
              <a:rPr lang="en-US" dirty="0"/>
            </a:br>
            <a:endParaRPr lang="en-US" dirty="0"/>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29</a:t>
            </a:fld>
            <a:endParaRPr lang="en-US" dirty="0"/>
          </a:p>
        </p:txBody>
      </p:sp>
      <p:pic>
        <p:nvPicPr>
          <p:cNvPr id="11" name="Picture 2">
            <a:extLst>
              <a:ext uri="{FF2B5EF4-FFF2-40B4-BE49-F238E27FC236}">
                <a16:creationId xmlns:a16="http://schemas.microsoft.com/office/drawing/2014/main" id="{B18541A0-478D-4294-92D3-7EB6FB015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0C81B69B-2924-4CB5-A8CE-8C867EDF614B}"/>
              </a:ext>
            </a:extLst>
          </p:cNvPr>
          <p:cNvSpPr/>
          <p:nvPr/>
        </p:nvSpPr>
        <p:spPr>
          <a:xfrm>
            <a:off x="213064" y="3684233"/>
            <a:ext cx="5575177" cy="2663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1145170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D5EEDE-B018-7044-A253-CACB4D7EA1FF}"/>
              </a:ext>
            </a:extLst>
          </p:cNvPr>
          <p:cNvSpPr>
            <a:spLocks noGrp="1"/>
          </p:cNvSpPr>
          <p:nvPr>
            <p:ph type="dt" sz="half" idx="10"/>
          </p:nvPr>
        </p:nvSpPr>
        <p:spPr/>
        <p:txBody>
          <a:bodyPr/>
          <a:lstStyle/>
          <a:p>
            <a:fld id="{C62BDB9C-98A7-6947-B035-93B3EDFFAF54}" type="datetime4">
              <a:rPr lang="en-US" smtClean="0"/>
              <a:t>December 1, 2019</a:t>
            </a:fld>
            <a:endParaRPr lang="en-US" dirty="0"/>
          </a:p>
        </p:txBody>
      </p:sp>
      <p:sp>
        <p:nvSpPr>
          <p:cNvPr id="3" name="Footer Placeholder 2">
            <a:extLst>
              <a:ext uri="{FF2B5EF4-FFF2-40B4-BE49-F238E27FC236}">
                <a16:creationId xmlns:a16="http://schemas.microsoft.com/office/drawing/2014/main" id="{4C0DB89E-2D85-5246-B4A2-5D0FD830B0BC}"/>
              </a:ext>
            </a:extLst>
          </p:cNvPr>
          <p:cNvSpPr>
            <a:spLocks noGrp="1"/>
          </p:cNvSpPr>
          <p:nvPr>
            <p:ph type="ftr" sz="quarter" idx="11"/>
          </p:nvPr>
        </p:nvSpPr>
        <p:spPr/>
        <p:txBody>
          <a:bodyPr/>
          <a:lstStyle/>
          <a:p>
            <a:pPr algn="r"/>
            <a:r>
              <a:rPr lang="en-US" dirty="0" err="1"/>
              <a:t>everis</a:t>
            </a:r>
            <a:r>
              <a:rPr lang="en-US" dirty="0"/>
              <a:t> © 2019</a:t>
            </a:r>
          </a:p>
        </p:txBody>
      </p:sp>
      <p:sp>
        <p:nvSpPr>
          <p:cNvPr id="4" name="Slide Number Placeholder 3">
            <a:extLst>
              <a:ext uri="{FF2B5EF4-FFF2-40B4-BE49-F238E27FC236}">
                <a16:creationId xmlns:a16="http://schemas.microsoft.com/office/drawing/2014/main" id="{40413165-6C00-7248-95AF-66C5AC1C80DB}"/>
              </a:ext>
            </a:extLst>
          </p:cNvPr>
          <p:cNvSpPr>
            <a:spLocks noGrp="1"/>
          </p:cNvSpPr>
          <p:nvPr>
            <p:ph type="sldNum" sz="quarter" idx="12"/>
          </p:nvPr>
        </p:nvSpPr>
        <p:spPr/>
        <p:txBody>
          <a:bodyPr/>
          <a:lstStyle/>
          <a:p>
            <a:fld id="{AD6D3279-9C4E-C94A-B134-5F196FB90914}" type="slidenum">
              <a:rPr lang="en-US" smtClean="0"/>
              <a:pPr/>
              <a:t>3</a:t>
            </a:fld>
            <a:endParaRPr lang="en-US" dirty="0"/>
          </a:p>
        </p:txBody>
      </p:sp>
    </p:spTree>
    <p:extLst>
      <p:ext uri="{BB962C8B-B14F-4D97-AF65-F5344CB8AC3E}">
        <p14:creationId xmlns:p14="http://schemas.microsoft.com/office/powerpoint/2010/main" val="76672353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5" y="1131142"/>
            <a:ext cx="4433348" cy="712647"/>
          </a:xfrm>
        </p:spPr>
        <p:txBody>
          <a:bodyPr/>
          <a:lstStyle/>
          <a:p>
            <a:r>
              <a:rPr lang="en-US" dirty="0" err="1"/>
              <a:t>Contenedores</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03</a:t>
            </a:r>
          </a:p>
        </p:txBody>
      </p:sp>
      <p:sp>
        <p:nvSpPr>
          <p:cNvPr id="4" name="Subtitle 3">
            <a:extLst>
              <a:ext uri="{FF2B5EF4-FFF2-40B4-BE49-F238E27FC236}">
                <a16:creationId xmlns:a16="http://schemas.microsoft.com/office/drawing/2014/main" id="{09310139-10A6-EF43-8BB8-3CD705C56DAA}"/>
              </a:ext>
            </a:extLst>
          </p:cNvPr>
          <p:cNvSpPr>
            <a:spLocks noGrp="1"/>
          </p:cNvSpPr>
          <p:nvPr>
            <p:ph type="subTitle" idx="1"/>
          </p:nvPr>
        </p:nvSpPr>
        <p:spPr>
          <a:xfrm>
            <a:off x="278379" y="1931932"/>
            <a:ext cx="11777497" cy="4522133"/>
          </a:xfrm>
        </p:spPr>
        <p:txBody>
          <a:bodyPr/>
          <a:lstStyle/>
          <a:p>
            <a:r>
              <a:rPr lang="en-US" b="1" dirty="0">
                <a:solidFill>
                  <a:schemeClr val="tx1">
                    <a:lumMod val="50000"/>
                  </a:schemeClr>
                </a:solidFill>
              </a:rPr>
              <a:t>#</a:t>
            </a:r>
            <a:r>
              <a:rPr lang="en-US" b="1" dirty="0" err="1">
                <a:solidFill>
                  <a:schemeClr val="tx1">
                    <a:lumMod val="50000"/>
                  </a:schemeClr>
                </a:solidFill>
              </a:rPr>
              <a:t>Hacemos</a:t>
            </a:r>
            <a:r>
              <a:rPr lang="en-US" b="1" dirty="0">
                <a:solidFill>
                  <a:schemeClr val="tx1">
                    <a:lumMod val="50000"/>
                  </a:schemeClr>
                </a:solidFill>
              </a:rPr>
              <a:t> ping </a:t>
            </a:r>
            <a:r>
              <a:rPr lang="en-US" b="1" dirty="0" err="1">
                <a:solidFill>
                  <a:schemeClr val="tx1">
                    <a:lumMod val="50000"/>
                  </a:schemeClr>
                </a:solidFill>
              </a:rPr>
              <a:t>desde</a:t>
            </a:r>
            <a:r>
              <a:rPr lang="en-US" b="1" dirty="0">
                <a:solidFill>
                  <a:schemeClr val="tx1">
                    <a:lumMod val="50000"/>
                  </a:schemeClr>
                </a:solidFill>
              </a:rPr>
              <a:t> </a:t>
            </a:r>
            <a:r>
              <a:rPr lang="en-US" b="1" dirty="0" err="1">
                <a:solidFill>
                  <a:schemeClr val="tx1">
                    <a:lumMod val="50000"/>
                  </a:schemeClr>
                </a:solidFill>
              </a:rPr>
              <a:t>jboss</a:t>
            </a:r>
            <a:r>
              <a:rPr lang="en-US" b="1" dirty="0">
                <a:solidFill>
                  <a:schemeClr val="tx1">
                    <a:lumMod val="50000"/>
                  </a:schemeClr>
                </a:solidFill>
              </a:rPr>
              <a:t> a </a:t>
            </a:r>
            <a:r>
              <a:rPr lang="en-US" b="1" dirty="0" err="1">
                <a:solidFill>
                  <a:schemeClr val="tx1">
                    <a:lumMod val="50000"/>
                  </a:schemeClr>
                </a:solidFill>
              </a:rPr>
              <a:t>postgres</a:t>
            </a:r>
            <a:r>
              <a:rPr lang="en-US" b="1" dirty="0">
                <a:solidFill>
                  <a:schemeClr val="tx1">
                    <a:lumMod val="50000"/>
                  </a:schemeClr>
                </a:solidFill>
              </a:rPr>
              <a:t>: docker exec -</a:t>
            </a:r>
            <a:r>
              <a:rPr lang="en-US" b="1" dirty="0" err="1">
                <a:solidFill>
                  <a:schemeClr val="tx1">
                    <a:lumMod val="50000"/>
                  </a:schemeClr>
                </a:solidFill>
              </a:rPr>
              <a:t>ti</a:t>
            </a:r>
            <a:r>
              <a:rPr lang="en-US" b="1" dirty="0">
                <a:solidFill>
                  <a:schemeClr val="tx1">
                    <a:lumMod val="50000"/>
                  </a:schemeClr>
                </a:solidFill>
              </a:rPr>
              <a:t> [CONTAINER NAME A] ping [CONTAINER NAME B]</a:t>
            </a:r>
            <a:br>
              <a:rPr lang="en-US" dirty="0">
                <a:solidFill>
                  <a:schemeClr val="tx1">
                    <a:lumMod val="50000"/>
                  </a:schemeClr>
                </a:solidFill>
              </a:rPr>
            </a:br>
            <a:r>
              <a:rPr lang="es-PE" dirty="0"/>
              <a:t>mtimanap@laptop:/#</a:t>
            </a:r>
            <a:r>
              <a:rPr lang="sv-SE" dirty="0"/>
              <a:t>docker exec -ti jboss ping postgres</a:t>
            </a:r>
            <a:br>
              <a:rPr lang="sv-SE" dirty="0"/>
            </a:br>
            <a:r>
              <a:rPr lang="sv-SE" dirty="0">
                <a:solidFill>
                  <a:srgbClr val="002060"/>
                </a:solidFill>
              </a:rPr>
              <a:t>PING postgres (172.18.0.2) 56(84) bytes of data.</a:t>
            </a:r>
            <a:br>
              <a:rPr lang="sv-SE" dirty="0">
                <a:solidFill>
                  <a:srgbClr val="002060"/>
                </a:solidFill>
              </a:rPr>
            </a:br>
            <a:r>
              <a:rPr lang="sv-SE" dirty="0">
                <a:solidFill>
                  <a:srgbClr val="002060"/>
                </a:solidFill>
              </a:rPr>
              <a:t>64 bytes from postgres.mired (172.18.0.2): icmp_seq=1 ttl=64 time=0.056 ms</a:t>
            </a:r>
            <a:br>
              <a:rPr lang="sv-SE" dirty="0">
                <a:solidFill>
                  <a:srgbClr val="002060"/>
                </a:solidFill>
              </a:rPr>
            </a:br>
            <a:r>
              <a:rPr lang="sv-SE" dirty="0">
                <a:solidFill>
                  <a:srgbClr val="002060"/>
                </a:solidFill>
              </a:rPr>
              <a:t>64 bytes from postgres.mired (172.18.0.2): icmp_seq=2 ttl=64 time=0.096 ms</a:t>
            </a:r>
            <a:br>
              <a:rPr lang="sv-SE" dirty="0">
                <a:solidFill>
                  <a:srgbClr val="002060"/>
                </a:solidFill>
              </a:rPr>
            </a:br>
            <a:r>
              <a:rPr lang="es-PE" dirty="0"/>
              <a:t>mtimanap@laptop:/#</a:t>
            </a:r>
            <a:r>
              <a:rPr lang="sv-SE" dirty="0"/>
              <a:t>docker exec -it 15055fc90d6f /bin/bash</a:t>
            </a:r>
            <a:br>
              <a:rPr lang="sv-SE" dirty="0"/>
            </a:br>
            <a:r>
              <a:rPr lang="sv-SE" dirty="0">
                <a:solidFill>
                  <a:srgbClr val="002060"/>
                </a:solidFill>
              </a:rPr>
              <a:t>[jboss@15055fc90d6f ~]$ </a:t>
            </a:r>
            <a:r>
              <a:rPr lang="sv-SE" dirty="0">
                <a:solidFill>
                  <a:srgbClr val="FF0000"/>
                </a:solidFill>
              </a:rPr>
              <a:t>ping postgres</a:t>
            </a:r>
            <a:br>
              <a:rPr lang="sv-SE" dirty="0">
                <a:solidFill>
                  <a:srgbClr val="002060"/>
                </a:solidFill>
              </a:rPr>
            </a:br>
            <a:r>
              <a:rPr lang="sv-SE" dirty="0">
                <a:solidFill>
                  <a:srgbClr val="002060"/>
                </a:solidFill>
              </a:rPr>
              <a:t>PING postgres (172.18.0.2) 56(84) bytes of data.</a:t>
            </a:r>
            <a:br>
              <a:rPr lang="sv-SE" dirty="0">
                <a:solidFill>
                  <a:srgbClr val="002060"/>
                </a:solidFill>
              </a:rPr>
            </a:br>
            <a:r>
              <a:rPr lang="sv-SE" dirty="0">
                <a:solidFill>
                  <a:srgbClr val="002060"/>
                </a:solidFill>
              </a:rPr>
              <a:t>64 bytes from postgres.mired (172.18.0.2): icmp_seq=1 ttl=64 time=0.045 ms</a:t>
            </a:r>
            <a:br>
              <a:rPr lang="sv-SE" dirty="0">
                <a:solidFill>
                  <a:srgbClr val="002060"/>
                </a:solidFill>
              </a:rPr>
            </a:br>
            <a:r>
              <a:rPr lang="sv-SE" dirty="0">
                <a:solidFill>
                  <a:srgbClr val="002060"/>
                </a:solidFill>
              </a:rPr>
              <a:t>64 bytes from postgres.mired (172.18.0.2): icmp_seq=2 ttl=64 time=0.096 ms</a:t>
            </a:r>
            <a:br>
              <a:rPr lang="sv-SE" dirty="0">
                <a:solidFill>
                  <a:srgbClr val="002060"/>
                </a:solidFill>
              </a:rPr>
            </a:br>
            <a:br>
              <a:rPr lang="sv-SE" dirty="0">
                <a:solidFill>
                  <a:srgbClr val="002060"/>
                </a:solidFill>
              </a:rPr>
            </a:br>
            <a:r>
              <a:rPr lang="sv-SE" dirty="0">
                <a:solidFill>
                  <a:srgbClr val="002060"/>
                </a:solidFill>
              </a:rPr>
              <a:t>Para más detalles:</a:t>
            </a:r>
            <a:br>
              <a:rPr lang="sv-SE" dirty="0">
                <a:solidFill>
                  <a:srgbClr val="002060"/>
                </a:solidFill>
              </a:rPr>
            </a:br>
            <a:r>
              <a:rPr lang="es-PE" dirty="0">
                <a:hlinkClick r:id="rId2"/>
              </a:rPr>
              <a:t>https://docs.docker.com/network/</a:t>
            </a:r>
            <a:br>
              <a:rPr lang="sv-SE" dirty="0">
                <a:solidFill>
                  <a:srgbClr val="002060"/>
                </a:solidFill>
              </a:rPr>
            </a:br>
            <a:br>
              <a:rPr lang="en-US" dirty="0">
                <a:solidFill>
                  <a:schemeClr val="tx1">
                    <a:lumMod val="50000"/>
                  </a:schemeClr>
                </a:solidFill>
              </a:rPr>
            </a:br>
            <a:br>
              <a:rPr lang="en-US" dirty="0">
                <a:solidFill>
                  <a:schemeClr val="tx1">
                    <a:lumMod val="50000"/>
                  </a:schemeClr>
                </a:solidFill>
              </a:rPr>
            </a:br>
            <a:endParaRPr lang="en-US" dirty="0"/>
          </a:p>
          <a:p>
            <a:br>
              <a:rPr lang="en-US" dirty="0"/>
            </a:br>
            <a:endParaRPr lang="en-US" dirty="0"/>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30</a:t>
            </a:fld>
            <a:endParaRPr lang="en-US" dirty="0"/>
          </a:p>
        </p:txBody>
      </p:sp>
      <p:pic>
        <p:nvPicPr>
          <p:cNvPr id="11" name="Picture 2">
            <a:extLst>
              <a:ext uri="{FF2B5EF4-FFF2-40B4-BE49-F238E27FC236}">
                <a16:creationId xmlns:a16="http://schemas.microsoft.com/office/drawing/2014/main" id="{B18541A0-478D-4294-92D3-7EB6FB015F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66604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5" y="1131142"/>
            <a:ext cx="4433348" cy="712647"/>
          </a:xfrm>
        </p:spPr>
        <p:txBody>
          <a:bodyPr/>
          <a:lstStyle/>
          <a:p>
            <a:r>
              <a:rPr lang="en-US" dirty="0" err="1"/>
              <a:t>Contenedores</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03</a:t>
            </a:r>
          </a:p>
        </p:txBody>
      </p:sp>
      <p:sp>
        <p:nvSpPr>
          <p:cNvPr id="4" name="Subtitle 3">
            <a:extLst>
              <a:ext uri="{FF2B5EF4-FFF2-40B4-BE49-F238E27FC236}">
                <a16:creationId xmlns:a16="http://schemas.microsoft.com/office/drawing/2014/main" id="{09310139-10A6-EF43-8BB8-3CD705C56DAA}"/>
              </a:ext>
            </a:extLst>
          </p:cNvPr>
          <p:cNvSpPr>
            <a:spLocks noGrp="1"/>
          </p:cNvSpPr>
          <p:nvPr>
            <p:ph type="subTitle" idx="1"/>
          </p:nvPr>
        </p:nvSpPr>
        <p:spPr>
          <a:xfrm>
            <a:off x="278379" y="1931932"/>
            <a:ext cx="11777497" cy="4522133"/>
          </a:xfrm>
        </p:spPr>
        <p:txBody>
          <a:bodyPr/>
          <a:lstStyle/>
          <a:p>
            <a:r>
              <a:rPr lang="en-US" b="1" dirty="0">
                <a:solidFill>
                  <a:srgbClr val="FF0000"/>
                </a:solidFill>
              </a:rPr>
              <a:t>#</a:t>
            </a:r>
            <a:r>
              <a:rPr lang="en-US" b="1" dirty="0" err="1">
                <a:solidFill>
                  <a:srgbClr val="FF0000"/>
                </a:solidFill>
              </a:rPr>
              <a:t>Crear</a:t>
            </a:r>
            <a:r>
              <a:rPr lang="en-US" b="1" dirty="0">
                <a:solidFill>
                  <a:srgbClr val="FF0000"/>
                </a:solidFill>
              </a:rPr>
              <a:t> mi </a:t>
            </a:r>
            <a:r>
              <a:rPr lang="en-US" b="1" dirty="0" err="1">
                <a:solidFill>
                  <a:srgbClr val="FF0000"/>
                </a:solidFill>
              </a:rPr>
              <a:t>propio</a:t>
            </a:r>
            <a:r>
              <a:rPr lang="en-US" b="1" dirty="0">
                <a:solidFill>
                  <a:srgbClr val="FF0000"/>
                </a:solidFill>
              </a:rPr>
              <a:t> Container Registry</a:t>
            </a:r>
            <a:br>
              <a:rPr lang="en-US" b="1" dirty="0">
                <a:solidFill>
                  <a:schemeClr val="tx1">
                    <a:lumMod val="50000"/>
                  </a:schemeClr>
                </a:solidFill>
              </a:rPr>
            </a:br>
            <a:r>
              <a:rPr lang="es-PE" dirty="0"/>
              <a:t>mtimanap@laptop:/#</a:t>
            </a:r>
            <a:r>
              <a:rPr lang="en-US" dirty="0"/>
              <a:t>docker run -d -p 5000:5000 --restart=always --name registry -v /home/mtimanap/</a:t>
            </a:r>
            <a:r>
              <a:rPr lang="en-US" dirty="0" err="1"/>
              <a:t>WorkSpace</a:t>
            </a:r>
            <a:r>
              <a:rPr lang="en-US" dirty="0"/>
              <a:t>/</a:t>
            </a:r>
            <a:r>
              <a:rPr lang="en-US" dirty="0" err="1"/>
              <a:t>RegistryServer</a:t>
            </a:r>
            <a:r>
              <a:rPr lang="en-US" dirty="0"/>
              <a:t>:/var/lib/registry registry:2</a:t>
            </a:r>
            <a:br>
              <a:rPr lang="en-US" dirty="0">
                <a:solidFill>
                  <a:schemeClr val="tx1">
                    <a:lumMod val="50000"/>
                  </a:schemeClr>
                </a:solidFill>
              </a:rPr>
            </a:br>
            <a:r>
              <a:rPr lang="es-PE" dirty="0"/>
              <a:t>mtimanap@laptop:/#</a:t>
            </a:r>
            <a:r>
              <a:rPr lang="en-US" dirty="0"/>
              <a:t>docker tag </a:t>
            </a:r>
            <a:r>
              <a:rPr lang="en-US" dirty="0" err="1"/>
              <a:t>postgres:latest</a:t>
            </a:r>
            <a:r>
              <a:rPr lang="en-US" dirty="0"/>
              <a:t> localhost:5000/</a:t>
            </a:r>
            <a:r>
              <a:rPr lang="en-US" dirty="0" err="1"/>
              <a:t>postgres:latest</a:t>
            </a:r>
            <a:br>
              <a:rPr lang="en-US" dirty="0"/>
            </a:br>
            <a:r>
              <a:rPr lang="es-PE" dirty="0"/>
              <a:t>mtimanap@laptop:/#</a:t>
            </a:r>
            <a:r>
              <a:rPr lang="en-US" dirty="0"/>
              <a:t>docker push localhost:5000/</a:t>
            </a:r>
            <a:r>
              <a:rPr lang="en-US" dirty="0" err="1"/>
              <a:t>postgres:latest</a:t>
            </a:r>
            <a:br>
              <a:rPr lang="en-US" b="1" dirty="0">
                <a:solidFill>
                  <a:schemeClr val="tx1">
                    <a:lumMod val="50000"/>
                  </a:schemeClr>
                </a:solidFill>
              </a:rPr>
            </a:br>
            <a:r>
              <a:rPr lang="en-US" b="1" dirty="0">
                <a:solidFill>
                  <a:schemeClr val="tx1">
                    <a:lumMod val="50000"/>
                  </a:schemeClr>
                </a:solidFill>
              </a:rPr>
              <a:t>#</a:t>
            </a:r>
            <a:r>
              <a:rPr lang="en-US" b="1" dirty="0" err="1">
                <a:solidFill>
                  <a:schemeClr val="tx1">
                    <a:lumMod val="50000"/>
                  </a:schemeClr>
                </a:solidFill>
              </a:rPr>
              <a:t>Despues</a:t>
            </a:r>
            <a:r>
              <a:rPr lang="en-US" b="1" dirty="0">
                <a:solidFill>
                  <a:schemeClr val="tx1">
                    <a:lumMod val="50000"/>
                  </a:schemeClr>
                </a:solidFill>
              </a:rPr>
              <a:t> los </a:t>
            </a:r>
            <a:r>
              <a:rPr lang="en-US" b="1" dirty="0" err="1">
                <a:solidFill>
                  <a:schemeClr val="tx1">
                    <a:lumMod val="50000"/>
                  </a:schemeClr>
                </a:solidFill>
              </a:rPr>
              <a:t>clientes</a:t>
            </a:r>
            <a:r>
              <a:rPr lang="en-US" b="1" dirty="0">
                <a:solidFill>
                  <a:schemeClr val="tx1">
                    <a:lumMod val="50000"/>
                  </a:schemeClr>
                </a:solidFill>
              </a:rPr>
              <a:t> </a:t>
            </a:r>
            <a:r>
              <a:rPr lang="en-US" b="1" dirty="0" err="1">
                <a:solidFill>
                  <a:schemeClr val="tx1">
                    <a:lumMod val="50000"/>
                  </a:schemeClr>
                </a:solidFill>
              </a:rPr>
              <a:t>ya</a:t>
            </a:r>
            <a:r>
              <a:rPr lang="en-US" b="1" dirty="0">
                <a:solidFill>
                  <a:schemeClr val="tx1">
                    <a:lumMod val="50000"/>
                  </a:schemeClr>
                </a:solidFill>
              </a:rPr>
              <a:t> </a:t>
            </a:r>
            <a:r>
              <a:rPr lang="en-US" b="1" dirty="0" err="1">
                <a:solidFill>
                  <a:schemeClr val="tx1">
                    <a:lumMod val="50000"/>
                  </a:schemeClr>
                </a:solidFill>
              </a:rPr>
              <a:t>pueden</a:t>
            </a:r>
            <a:r>
              <a:rPr lang="en-US" b="1" dirty="0">
                <a:solidFill>
                  <a:schemeClr val="tx1">
                    <a:lumMod val="50000"/>
                  </a:schemeClr>
                </a:solidFill>
              </a:rPr>
              <a:t> descargar las </a:t>
            </a:r>
            <a:r>
              <a:rPr lang="en-US" b="1" dirty="0" err="1">
                <a:solidFill>
                  <a:schemeClr val="tx1">
                    <a:lumMod val="50000"/>
                  </a:schemeClr>
                </a:solidFill>
              </a:rPr>
              <a:t>imagenes</a:t>
            </a:r>
            <a:r>
              <a:rPr lang="en-US" b="1" dirty="0">
                <a:solidFill>
                  <a:schemeClr val="tx1">
                    <a:lumMod val="50000"/>
                  </a:schemeClr>
                </a:solidFill>
              </a:rPr>
              <a:t> </a:t>
            </a:r>
            <a:r>
              <a:rPr lang="en-US" b="1" dirty="0" err="1">
                <a:solidFill>
                  <a:schemeClr val="tx1">
                    <a:lumMod val="50000"/>
                  </a:schemeClr>
                </a:solidFill>
              </a:rPr>
              <a:t>desde</a:t>
            </a:r>
            <a:r>
              <a:rPr lang="en-US" b="1" dirty="0">
                <a:solidFill>
                  <a:schemeClr val="tx1">
                    <a:lumMod val="50000"/>
                  </a:schemeClr>
                </a:solidFill>
              </a:rPr>
              <a:t> </a:t>
            </a:r>
            <a:r>
              <a:rPr lang="en-US" b="1" dirty="0" err="1">
                <a:solidFill>
                  <a:schemeClr val="tx1">
                    <a:lumMod val="50000"/>
                  </a:schemeClr>
                </a:solidFill>
              </a:rPr>
              <a:t>nuestro</a:t>
            </a:r>
            <a:r>
              <a:rPr lang="en-US" b="1" dirty="0">
                <a:solidFill>
                  <a:schemeClr val="tx1">
                    <a:lumMod val="50000"/>
                  </a:schemeClr>
                </a:solidFill>
              </a:rPr>
              <a:t> </a:t>
            </a:r>
            <a:r>
              <a:rPr lang="en-US" b="1" dirty="0" err="1">
                <a:solidFill>
                  <a:schemeClr val="tx1">
                    <a:lumMod val="50000"/>
                  </a:schemeClr>
                </a:solidFill>
              </a:rPr>
              <a:t>servidor</a:t>
            </a:r>
            <a:br>
              <a:rPr lang="en-US" b="1" dirty="0">
                <a:solidFill>
                  <a:schemeClr val="tx1">
                    <a:lumMod val="50000"/>
                  </a:schemeClr>
                </a:solidFill>
              </a:rPr>
            </a:br>
            <a:r>
              <a:rPr lang="es-PE" dirty="0"/>
              <a:t>mtimanap@laptop:/#</a:t>
            </a:r>
            <a:r>
              <a:rPr lang="en-US" dirty="0"/>
              <a:t>docker push localhost:5000/</a:t>
            </a:r>
            <a:r>
              <a:rPr lang="en-US" dirty="0" err="1"/>
              <a:t>postgres:latest</a:t>
            </a:r>
            <a:br>
              <a:rPr lang="en-US" dirty="0"/>
            </a:br>
            <a:r>
              <a:rPr lang="en-US" b="1" dirty="0">
                <a:solidFill>
                  <a:schemeClr val="tx1">
                    <a:lumMod val="50000"/>
                  </a:schemeClr>
                </a:solidFill>
              </a:rPr>
              <a:t>#</a:t>
            </a:r>
            <a:r>
              <a:rPr lang="en-US" b="1" dirty="0" err="1">
                <a:solidFill>
                  <a:schemeClr val="tx1">
                    <a:lumMod val="50000"/>
                  </a:schemeClr>
                </a:solidFill>
              </a:rPr>
              <a:t>Creamos</a:t>
            </a:r>
            <a:r>
              <a:rPr lang="en-US" b="1" dirty="0">
                <a:solidFill>
                  <a:schemeClr val="tx1">
                    <a:lumMod val="50000"/>
                  </a:schemeClr>
                </a:solidFill>
              </a:rPr>
              <a:t> or </a:t>
            </a:r>
            <a:r>
              <a:rPr lang="en-US" b="1" dirty="0" err="1">
                <a:solidFill>
                  <a:schemeClr val="tx1">
                    <a:lumMod val="50000"/>
                  </a:schemeClr>
                </a:solidFill>
              </a:rPr>
              <a:t>modificamos</a:t>
            </a:r>
            <a:r>
              <a:rPr lang="en-US" b="1" dirty="0">
                <a:solidFill>
                  <a:schemeClr val="tx1">
                    <a:lumMod val="50000"/>
                  </a:schemeClr>
                </a:solidFill>
              </a:rPr>
              <a:t> /</a:t>
            </a:r>
            <a:r>
              <a:rPr lang="en-US" b="1" dirty="0" err="1">
                <a:solidFill>
                  <a:schemeClr val="tx1">
                    <a:lumMod val="50000"/>
                  </a:schemeClr>
                </a:solidFill>
              </a:rPr>
              <a:t>etc</a:t>
            </a:r>
            <a:r>
              <a:rPr lang="en-US" b="1" dirty="0">
                <a:solidFill>
                  <a:schemeClr val="tx1">
                    <a:lumMod val="50000"/>
                  </a:schemeClr>
                </a:solidFill>
              </a:rPr>
              <a:t>/docker/</a:t>
            </a:r>
            <a:r>
              <a:rPr lang="en-US" b="1" dirty="0" err="1">
                <a:solidFill>
                  <a:schemeClr val="tx1">
                    <a:lumMod val="50000"/>
                  </a:schemeClr>
                </a:solidFill>
              </a:rPr>
              <a:t>daemon.json</a:t>
            </a:r>
            <a:r>
              <a:rPr lang="en-US" b="1" dirty="0">
                <a:solidFill>
                  <a:schemeClr val="tx1">
                    <a:lumMod val="50000"/>
                  </a:schemeClr>
                </a:solidFill>
              </a:rPr>
              <a:t> </a:t>
            </a:r>
            <a:r>
              <a:rPr lang="en-US" b="1" dirty="0" err="1">
                <a:solidFill>
                  <a:schemeClr val="tx1">
                    <a:lumMod val="50000"/>
                  </a:schemeClr>
                </a:solidFill>
              </a:rPr>
              <a:t>en</a:t>
            </a:r>
            <a:r>
              <a:rPr lang="en-US" b="1" dirty="0">
                <a:solidFill>
                  <a:schemeClr val="tx1">
                    <a:lumMod val="50000"/>
                  </a:schemeClr>
                </a:solidFill>
              </a:rPr>
              <a:t> el </a:t>
            </a:r>
            <a:r>
              <a:rPr lang="en-US" b="1" dirty="0" err="1">
                <a:solidFill>
                  <a:schemeClr val="tx1">
                    <a:lumMod val="50000"/>
                  </a:schemeClr>
                </a:solidFill>
              </a:rPr>
              <a:t>cliente</a:t>
            </a:r>
            <a:br>
              <a:rPr lang="en-US" b="1" dirty="0">
                <a:solidFill>
                  <a:schemeClr val="tx1">
                    <a:lumMod val="50000"/>
                  </a:schemeClr>
                </a:solidFill>
              </a:rPr>
            </a:br>
            <a:r>
              <a:rPr lang="en-US" dirty="0"/>
              <a:t>{ "insecure-registries":["myregistry.example.com:5000"] }</a:t>
            </a:r>
            <a:br>
              <a:rPr lang="en-US" dirty="0"/>
            </a:br>
            <a:r>
              <a:rPr lang="en-US" dirty="0" err="1"/>
              <a:t>reiniciamos</a:t>
            </a:r>
            <a:r>
              <a:rPr lang="en-US" dirty="0"/>
              <a:t> docker daemon</a:t>
            </a:r>
            <a:br>
              <a:rPr lang="en-US" dirty="0"/>
            </a:br>
            <a:r>
              <a:rPr lang="es-PE" dirty="0"/>
              <a:t>mtimanap@laptop:/#</a:t>
            </a:r>
            <a:r>
              <a:rPr lang="en-US" dirty="0" err="1"/>
              <a:t>sudo</a:t>
            </a:r>
            <a:r>
              <a:rPr lang="en-US" dirty="0"/>
              <a:t> /</a:t>
            </a:r>
            <a:r>
              <a:rPr lang="en-US" dirty="0" err="1"/>
              <a:t>etc</a:t>
            </a:r>
            <a:r>
              <a:rPr lang="en-US" dirty="0"/>
              <a:t>/</a:t>
            </a:r>
            <a:r>
              <a:rPr lang="en-US" dirty="0" err="1"/>
              <a:t>init.d</a:t>
            </a:r>
            <a:r>
              <a:rPr lang="en-US" dirty="0"/>
              <a:t>/docker restart</a:t>
            </a:r>
            <a:endParaRPr lang="en-US" b="1" dirty="0">
              <a:solidFill>
                <a:schemeClr val="tx1">
                  <a:lumMod val="50000"/>
                </a:schemeClr>
              </a:solidFill>
            </a:endParaRPr>
          </a:p>
          <a:p>
            <a:br>
              <a:rPr lang="en-US" b="1" dirty="0">
                <a:solidFill>
                  <a:schemeClr val="tx1">
                    <a:lumMod val="50000"/>
                  </a:schemeClr>
                </a:solidFill>
              </a:rPr>
            </a:br>
            <a:r>
              <a:rPr lang="en-US" b="1" dirty="0">
                <a:solidFill>
                  <a:schemeClr val="tx1">
                    <a:lumMod val="50000"/>
                  </a:schemeClr>
                </a:solidFill>
              </a:rPr>
              <a:t>Para mayor </a:t>
            </a:r>
            <a:r>
              <a:rPr lang="en-US" b="1" dirty="0" err="1">
                <a:solidFill>
                  <a:schemeClr val="tx1">
                    <a:lumMod val="50000"/>
                  </a:schemeClr>
                </a:solidFill>
              </a:rPr>
              <a:t>información</a:t>
            </a:r>
            <a:r>
              <a:rPr lang="en-US" b="1" dirty="0">
                <a:solidFill>
                  <a:schemeClr val="tx1">
                    <a:lumMod val="50000"/>
                  </a:schemeClr>
                </a:solidFill>
              </a:rPr>
              <a:t>:</a:t>
            </a:r>
            <a:br>
              <a:rPr lang="en-US" b="1" dirty="0">
                <a:solidFill>
                  <a:schemeClr val="tx1">
                    <a:lumMod val="50000"/>
                  </a:schemeClr>
                </a:solidFill>
              </a:rPr>
            </a:br>
            <a:r>
              <a:rPr lang="es-PE" dirty="0">
                <a:hlinkClick r:id="rId2"/>
              </a:rPr>
              <a:t>https://docs.docker.com/registry/deploying/</a:t>
            </a:r>
            <a:br>
              <a:rPr lang="en-US" b="1" dirty="0">
                <a:solidFill>
                  <a:schemeClr val="tx1">
                    <a:lumMod val="50000"/>
                  </a:schemeClr>
                </a:solidFill>
              </a:rPr>
            </a:br>
            <a:br>
              <a:rPr lang="en-US" dirty="0">
                <a:solidFill>
                  <a:schemeClr val="tx1">
                    <a:lumMod val="50000"/>
                  </a:schemeClr>
                </a:solidFill>
              </a:rPr>
            </a:br>
            <a:br>
              <a:rPr lang="en-US" dirty="0">
                <a:solidFill>
                  <a:schemeClr val="tx1">
                    <a:lumMod val="50000"/>
                  </a:schemeClr>
                </a:solidFill>
              </a:rPr>
            </a:br>
            <a:endParaRPr lang="en-US" dirty="0"/>
          </a:p>
          <a:p>
            <a:br>
              <a:rPr lang="en-US" dirty="0"/>
            </a:br>
            <a:endParaRPr lang="en-US" dirty="0"/>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31</a:t>
            </a:fld>
            <a:endParaRPr lang="en-US" dirty="0"/>
          </a:p>
        </p:txBody>
      </p:sp>
      <p:pic>
        <p:nvPicPr>
          <p:cNvPr id="11" name="Picture 2">
            <a:extLst>
              <a:ext uri="{FF2B5EF4-FFF2-40B4-BE49-F238E27FC236}">
                <a16:creationId xmlns:a16="http://schemas.microsoft.com/office/drawing/2014/main" id="{B18541A0-478D-4294-92D3-7EB6FB015F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65726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5" y="1131142"/>
            <a:ext cx="4433348" cy="712647"/>
          </a:xfrm>
        </p:spPr>
        <p:txBody>
          <a:bodyPr/>
          <a:lstStyle/>
          <a:p>
            <a:r>
              <a:rPr lang="en-US" dirty="0" err="1"/>
              <a:t>Contenedores</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03</a:t>
            </a:r>
          </a:p>
        </p:txBody>
      </p:sp>
      <p:sp>
        <p:nvSpPr>
          <p:cNvPr id="4" name="Subtitle 3">
            <a:extLst>
              <a:ext uri="{FF2B5EF4-FFF2-40B4-BE49-F238E27FC236}">
                <a16:creationId xmlns:a16="http://schemas.microsoft.com/office/drawing/2014/main" id="{09310139-10A6-EF43-8BB8-3CD705C56DAA}"/>
              </a:ext>
            </a:extLst>
          </p:cNvPr>
          <p:cNvSpPr>
            <a:spLocks noGrp="1"/>
          </p:cNvSpPr>
          <p:nvPr>
            <p:ph type="subTitle" idx="1"/>
          </p:nvPr>
        </p:nvSpPr>
        <p:spPr>
          <a:xfrm>
            <a:off x="278379" y="1931932"/>
            <a:ext cx="11777497" cy="4522133"/>
          </a:xfrm>
        </p:spPr>
        <p:txBody>
          <a:bodyPr/>
          <a:lstStyle/>
          <a:p>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br>
              <a:rPr lang="en-US" b="1" dirty="0">
                <a:solidFill>
                  <a:schemeClr val="tx1">
                    <a:lumMod val="50000"/>
                  </a:schemeClr>
                </a:solidFill>
              </a:rPr>
            </a:br>
            <a:r>
              <a:rPr lang="en-US" b="1" dirty="0">
                <a:solidFill>
                  <a:schemeClr val="tx1">
                    <a:lumMod val="50000"/>
                  </a:schemeClr>
                </a:solidFill>
              </a:rPr>
              <a:t>Para mayor </a:t>
            </a:r>
            <a:r>
              <a:rPr lang="en-US" b="1" dirty="0" err="1">
                <a:solidFill>
                  <a:schemeClr val="tx1">
                    <a:lumMod val="50000"/>
                  </a:schemeClr>
                </a:solidFill>
              </a:rPr>
              <a:t>información</a:t>
            </a:r>
            <a:r>
              <a:rPr lang="en-US" b="1" dirty="0">
                <a:solidFill>
                  <a:schemeClr val="tx1">
                    <a:lumMod val="50000"/>
                  </a:schemeClr>
                </a:solidFill>
              </a:rPr>
              <a:t>:</a:t>
            </a:r>
            <a:br>
              <a:rPr lang="en-US" b="1" dirty="0">
                <a:solidFill>
                  <a:schemeClr val="tx1">
                    <a:lumMod val="50000"/>
                  </a:schemeClr>
                </a:solidFill>
              </a:rPr>
            </a:br>
            <a:r>
              <a:rPr lang="es-PE" dirty="0">
                <a:hlinkClick r:id="rId2"/>
              </a:rPr>
              <a:t>https://docs.docker.com/registry/deploying/</a:t>
            </a:r>
            <a:br>
              <a:rPr lang="en-US" b="1" dirty="0">
                <a:solidFill>
                  <a:schemeClr val="tx1">
                    <a:lumMod val="50000"/>
                  </a:schemeClr>
                </a:solidFill>
              </a:rPr>
            </a:br>
            <a:br>
              <a:rPr lang="en-US" dirty="0">
                <a:solidFill>
                  <a:schemeClr val="tx1">
                    <a:lumMod val="50000"/>
                  </a:schemeClr>
                </a:solidFill>
              </a:rPr>
            </a:br>
            <a:br>
              <a:rPr lang="en-US" dirty="0">
                <a:solidFill>
                  <a:schemeClr val="tx1">
                    <a:lumMod val="50000"/>
                  </a:schemeClr>
                </a:solidFill>
              </a:rPr>
            </a:br>
            <a:endParaRPr lang="en-US" dirty="0"/>
          </a:p>
          <a:p>
            <a:br>
              <a:rPr lang="en-US" dirty="0"/>
            </a:br>
            <a:endParaRPr lang="en-US" dirty="0"/>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32</a:t>
            </a:fld>
            <a:endParaRPr lang="en-US" dirty="0"/>
          </a:p>
        </p:txBody>
      </p:sp>
      <p:pic>
        <p:nvPicPr>
          <p:cNvPr id="11" name="Picture 2">
            <a:extLst>
              <a:ext uri="{FF2B5EF4-FFF2-40B4-BE49-F238E27FC236}">
                <a16:creationId xmlns:a16="http://schemas.microsoft.com/office/drawing/2014/main" id="{B18541A0-478D-4294-92D3-7EB6FB015F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enter image description here">
            <a:extLst>
              <a:ext uri="{FF2B5EF4-FFF2-40B4-BE49-F238E27FC236}">
                <a16:creationId xmlns:a16="http://schemas.microsoft.com/office/drawing/2014/main" id="{EF77BB39-F323-407C-9CDB-A9A59BF57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113" y="1982481"/>
            <a:ext cx="5866225" cy="3821507"/>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Pic showing Docker preference window">
            <a:extLst>
              <a:ext uri="{FF2B5EF4-FFF2-40B4-BE49-F238E27FC236}">
                <a16:creationId xmlns:a16="http://schemas.microsoft.com/office/drawing/2014/main" id="{7B536825-9E59-403E-8159-CB0D6336E8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961" y="1951955"/>
            <a:ext cx="3465132" cy="387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41255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4" y="1131142"/>
            <a:ext cx="6410173" cy="712647"/>
          </a:xfrm>
        </p:spPr>
        <p:txBody>
          <a:bodyPr/>
          <a:lstStyle/>
          <a:p>
            <a:r>
              <a:rPr lang="es-PE" dirty="0"/>
              <a:t>Docker-</a:t>
            </a:r>
            <a:r>
              <a:rPr lang="es-PE" dirty="0" err="1"/>
              <a:t>compose</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04</a:t>
            </a:r>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33</a:t>
            </a:fld>
            <a:endParaRPr lang="en-US" dirty="0"/>
          </a:p>
        </p:txBody>
      </p:sp>
      <p:pic>
        <p:nvPicPr>
          <p:cNvPr id="11" name="Picture 2">
            <a:extLst>
              <a:ext uri="{FF2B5EF4-FFF2-40B4-BE49-F238E27FC236}">
                <a16:creationId xmlns:a16="http://schemas.microsoft.com/office/drawing/2014/main" id="{B18541A0-478D-4294-92D3-7EB6FB015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46F05FB9-9E0A-4D09-ADC1-1287791D12FB}"/>
              </a:ext>
            </a:extLst>
          </p:cNvPr>
          <p:cNvSpPr txBox="1">
            <a:spLocks/>
          </p:cNvSpPr>
          <p:nvPr/>
        </p:nvSpPr>
        <p:spPr>
          <a:xfrm>
            <a:off x="1086298" y="2108413"/>
            <a:ext cx="10449513" cy="39833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lang="en-US" sz="1600" kern="1200" noProof="0">
                <a:solidFill>
                  <a:schemeClr val="bg1"/>
                </a:solidFill>
                <a:latin typeface="Century Gothic" panose="020B0502020202020204" pitchFamily="34" charset="0"/>
                <a:ea typeface="+mn-ea"/>
                <a:cs typeface="+mn-cs"/>
              </a:defRPr>
            </a:lvl1pPr>
            <a:lvl2pPr marL="45720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2000" kern="1200" noProof="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lang="en-US" sz="1800" kern="1200" noProof="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PE" dirty="0"/>
              <a:t>Es una herramienta para definir y ejecutar aplicaciones Docker de contenedores múltiples. Con </a:t>
            </a:r>
            <a:r>
              <a:rPr lang="es-PE" dirty="0" err="1"/>
              <a:t>Compose</a:t>
            </a:r>
            <a:r>
              <a:rPr lang="es-PE" dirty="0"/>
              <a:t>, utiliza un archivo YAML para configurar los servicios de su aplicación. Luego, con un solo comando, crea e inicia todos los servicios desde su configuración. </a:t>
            </a:r>
            <a:br>
              <a:rPr lang="es-PE" dirty="0"/>
            </a:br>
            <a:br>
              <a:rPr lang="es-PE" dirty="0"/>
            </a:br>
            <a:r>
              <a:rPr lang="es-PE" dirty="0"/>
              <a:t>Las características de </a:t>
            </a:r>
            <a:r>
              <a:rPr lang="es-PE" dirty="0" err="1"/>
              <a:t>Compose</a:t>
            </a:r>
            <a:r>
              <a:rPr lang="es-PE" dirty="0"/>
              <a:t> que lo hacen efectivo son:</a:t>
            </a:r>
            <a:br>
              <a:rPr lang="es-PE" dirty="0"/>
            </a:br>
            <a:r>
              <a:rPr lang="es-PE" dirty="0"/>
              <a:t>Múltiples entornos aislados en un solo host</a:t>
            </a:r>
            <a:br>
              <a:rPr lang="es-PE" dirty="0"/>
            </a:br>
            <a:r>
              <a:rPr lang="es-PE" dirty="0"/>
              <a:t>Conservar datos de volumen cuando se crean contenedores</a:t>
            </a:r>
            <a:br>
              <a:rPr lang="es-PE" dirty="0"/>
            </a:br>
            <a:r>
              <a:rPr lang="es-PE" dirty="0"/>
              <a:t>Solo recrear contenedores que han cambiado</a:t>
            </a:r>
            <a:br>
              <a:rPr lang="es-PE" dirty="0"/>
            </a:br>
            <a:r>
              <a:rPr lang="es-PE" dirty="0"/>
              <a:t>Variables y movimiento de una composición entre entornos.</a:t>
            </a:r>
            <a:br>
              <a:rPr lang="es-PE" dirty="0"/>
            </a:br>
            <a:br>
              <a:rPr lang="es-PE" dirty="0"/>
            </a:br>
            <a:r>
              <a:rPr lang="es-PE" dirty="0"/>
              <a:t>mtimanap@laptop:/#sudo su</a:t>
            </a:r>
            <a:br>
              <a:rPr lang="es-PE" dirty="0"/>
            </a:br>
            <a:r>
              <a:rPr lang="es-PE" dirty="0"/>
              <a:t>root@laptop:/#</a:t>
            </a:r>
            <a:r>
              <a:rPr lang="en-US" dirty="0"/>
              <a:t>curl -L "https://github.com/docker/compose/releases/download/1.24.1/docker-compose-$(</a:t>
            </a:r>
            <a:r>
              <a:rPr lang="en-US" dirty="0" err="1"/>
              <a:t>uname</a:t>
            </a:r>
            <a:r>
              <a:rPr lang="en-US" dirty="0"/>
              <a:t> -s)-$(</a:t>
            </a:r>
            <a:r>
              <a:rPr lang="en-US" dirty="0" err="1"/>
              <a:t>uname</a:t>
            </a:r>
            <a:r>
              <a:rPr lang="en-US" dirty="0"/>
              <a:t> -m)" -o /</a:t>
            </a:r>
            <a:r>
              <a:rPr lang="en-US" dirty="0" err="1"/>
              <a:t>usr</a:t>
            </a:r>
            <a:r>
              <a:rPr lang="en-US" dirty="0"/>
              <a:t>/local/bin/docker-compose</a:t>
            </a:r>
            <a:br>
              <a:rPr lang="en-US" dirty="0"/>
            </a:br>
            <a:r>
              <a:rPr lang="es-PE" dirty="0"/>
              <a:t>root@laptop:/#</a:t>
            </a:r>
            <a:r>
              <a:rPr lang="en-US" dirty="0" err="1"/>
              <a:t>chmod</a:t>
            </a:r>
            <a:r>
              <a:rPr lang="en-US" dirty="0"/>
              <a:t> +x /</a:t>
            </a:r>
            <a:r>
              <a:rPr lang="en-US" dirty="0" err="1"/>
              <a:t>usr</a:t>
            </a:r>
            <a:r>
              <a:rPr lang="en-US" dirty="0"/>
              <a:t>/local/bin/docker-compose</a:t>
            </a:r>
            <a:br>
              <a:rPr lang="es-PE" dirty="0"/>
            </a:br>
            <a:r>
              <a:rPr lang="es-PE" dirty="0"/>
              <a:t>mtimanap@laptop:/# docker-</a:t>
            </a:r>
            <a:r>
              <a:rPr lang="es-PE" dirty="0" err="1"/>
              <a:t>compose</a:t>
            </a:r>
            <a:r>
              <a:rPr lang="es-PE" dirty="0"/>
              <a:t> –versión</a:t>
            </a:r>
            <a:br>
              <a:rPr lang="es-PE" dirty="0"/>
            </a:br>
            <a:r>
              <a:rPr lang="en-US" dirty="0">
                <a:solidFill>
                  <a:srgbClr val="002060"/>
                </a:solidFill>
              </a:rPr>
              <a:t>docker-compose version 1.24.1, build 4667896b</a:t>
            </a:r>
            <a:endParaRPr lang="es-PE" dirty="0">
              <a:solidFill>
                <a:srgbClr val="002060"/>
              </a:solidFill>
            </a:endParaRPr>
          </a:p>
        </p:txBody>
      </p:sp>
    </p:spTree>
    <p:extLst>
      <p:ext uri="{BB962C8B-B14F-4D97-AF65-F5344CB8AC3E}">
        <p14:creationId xmlns:p14="http://schemas.microsoft.com/office/powerpoint/2010/main" val="179378076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4" y="1131142"/>
            <a:ext cx="6410173" cy="712647"/>
          </a:xfrm>
        </p:spPr>
        <p:txBody>
          <a:bodyPr/>
          <a:lstStyle/>
          <a:p>
            <a:r>
              <a:rPr lang="es-PE" dirty="0"/>
              <a:t>Docker-</a:t>
            </a:r>
            <a:r>
              <a:rPr lang="es-PE" dirty="0" err="1"/>
              <a:t>compose</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04</a:t>
            </a:r>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34</a:t>
            </a:fld>
            <a:endParaRPr lang="en-US" dirty="0"/>
          </a:p>
        </p:txBody>
      </p:sp>
      <p:pic>
        <p:nvPicPr>
          <p:cNvPr id="11" name="Picture 2">
            <a:extLst>
              <a:ext uri="{FF2B5EF4-FFF2-40B4-BE49-F238E27FC236}">
                <a16:creationId xmlns:a16="http://schemas.microsoft.com/office/drawing/2014/main" id="{B18541A0-478D-4294-92D3-7EB6FB015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46F05FB9-9E0A-4D09-ADC1-1287791D12FB}"/>
              </a:ext>
            </a:extLst>
          </p:cNvPr>
          <p:cNvSpPr txBox="1">
            <a:spLocks/>
          </p:cNvSpPr>
          <p:nvPr/>
        </p:nvSpPr>
        <p:spPr>
          <a:xfrm>
            <a:off x="1086298" y="2108413"/>
            <a:ext cx="10449513" cy="39833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lang="en-US" sz="1600" kern="1200" noProof="0">
                <a:solidFill>
                  <a:schemeClr val="bg1"/>
                </a:solidFill>
                <a:latin typeface="Century Gothic" panose="020B0502020202020204" pitchFamily="34" charset="0"/>
                <a:ea typeface="+mn-ea"/>
                <a:cs typeface="+mn-cs"/>
              </a:defRPr>
            </a:lvl1pPr>
            <a:lvl2pPr marL="45720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2000" kern="1200" noProof="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lang="en-US" sz="1800" kern="1200" noProof="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PE" dirty="0"/>
              <a:t>#Crear archivo docker-</a:t>
            </a:r>
            <a:r>
              <a:rPr lang="es-PE" dirty="0" err="1"/>
              <a:t>compose.yml</a:t>
            </a:r>
            <a:br>
              <a:rPr lang="es-PE" dirty="0"/>
            </a:br>
            <a:r>
              <a:rPr lang="es-PE" dirty="0" err="1"/>
              <a:t>version</a:t>
            </a:r>
            <a:r>
              <a:rPr lang="es-PE" dirty="0"/>
              <a:t>: "3.7"</a:t>
            </a:r>
            <a:br>
              <a:rPr lang="es-PE" dirty="0"/>
            </a:br>
            <a:r>
              <a:rPr lang="es-PE" dirty="0" err="1"/>
              <a:t>services</a:t>
            </a:r>
            <a:r>
              <a:rPr lang="es-PE" dirty="0"/>
              <a:t>:</a:t>
            </a:r>
            <a:br>
              <a:rPr lang="es-PE" dirty="0"/>
            </a:br>
            <a:r>
              <a:rPr lang="es-PE" dirty="0"/>
              <a:t>  ...</a:t>
            </a:r>
            <a:br>
              <a:rPr lang="es-PE" dirty="0"/>
            </a:br>
            <a:r>
              <a:rPr lang="es-PE" dirty="0" err="1"/>
              <a:t>volumes</a:t>
            </a:r>
            <a:r>
              <a:rPr lang="es-PE" dirty="0"/>
              <a:t>:</a:t>
            </a:r>
            <a:br>
              <a:rPr lang="es-PE" dirty="0"/>
            </a:br>
            <a:r>
              <a:rPr lang="es-PE" dirty="0"/>
              <a:t>  ...</a:t>
            </a:r>
            <a:br>
              <a:rPr lang="es-PE" dirty="0"/>
            </a:br>
            <a:r>
              <a:rPr lang="es-PE" dirty="0" err="1"/>
              <a:t>networks</a:t>
            </a:r>
            <a:r>
              <a:rPr lang="es-PE" dirty="0"/>
              <a:t>:</a:t>
            </a:r>
            <a:br>
              <a:rPr lang="es-PE" dirty="0"/>
            </a:br>
            <a:r>
              <a:rPr lang="es-PE" dirty="0"/>
              <a:t>  ...</a:t>
            </a:r>
            <a:br>
              <a:rPr lang="es-PE" dirty="0"/>
            </a:br>
            <a:r>
              <a:rPr lang="es-PE" sz="2000" b="1" dirty="0" err="1"/>
              <a:t>Services</a:t>
            </a:r>
            <a:r>
              <a:rPr lang="es-PE" dirty="0"/>
              <a:t> : </a:t>
            </a:r>
            <a:br>
              <a:rPr lang="es-PE" dirty="0"/>
            </a:br>
            <a:r>
              <a:rPr lang="es-PE" dirty="0"/>
              <a:t>una aplicación web acoplada que consta de un </a:t>
            </a:r>
            <a:r>
              <a:rPr lang="es-PE" dirty="0" err="1"/>
              <a:t>front-end</a:t>
            </a:r>
            <a:r>
              <a:rPr lang="es-PE" dirty="0"/>
              <a:t>, un back-</a:t>
            </a:r>
            <a:r>
              <a:rPr lang="es-PE" dirty="0" err="1"/>
              <a:t>end</a:t>
            </a:r>
            <a:r>
              <a:rPr lang="es-PE" dirty="0"/>
              <a:t> y una base de datos:</a:t>
            </a:r>
            <a:br>
              <a:rPr lang="es-PE" dirty="0"/>
            </a:br>
            <a:r>
              <a:rPr lang="es-PE" dirty="0"/>
              <a:t>#</a:t>
            </a:r>
            <a:br>
              <a:rPr lang="es-PE" dirty="0"/>
            </a:br>
            <a:r>
              <a:rPr lang="es-PE" dirty="0"/>
              <a:t>mtimanap@laptop:/#docker-</a:t>
            </a:r>
            <a:r>
              <a:rPr lang="es-PE" dirty="0" err="1"/>
              <a:t>compose</a:t>
            </a:r>
            <a:r>
              <a:rPr lang="es-PE" dirty="0"/>
              <a:t> up</a:t>
            </a:r>
            <a:endParaRPr lang="es-PE" dirty="0">
              <a:solidFill>
                <a:srgbClr val="002060"/>
              </a:solidFill>
            </a:endParaRPr>
          </a:p>
        </p:txBody>
      </p:sp>
    </p:spTree>
    <p:extLst>
      <p:ext uri="{BB962C8B-B14F-4D97-AF65-F5344CB8AC3E}">
        <p14:creationId xmlns:p14="http://schemas.microsoft.com/office/powerpoint/2010/main" val="63344715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4" y="1131142"/>
            <a:ext cx="6410173" cy="712647"/>
          </a:xfrm>
        </p:spPr>
        <p:txBody>
          <a:bodyPr/>
          <a:lstStyle/>
          <a:p>
            <a:r>
              <a:rPr lang="es-PE" dirty="0"/>
              <a:t>Docker-</a:t>
            </a:r>
            <a:r>
              <a:rPr lang="es-PE" dirty="0" err="1"/>
              <a:t>compose</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04</a:t>
            </a:r>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35</a:t>
            </a:fld>
            <a:endParaRPr lang="en-US" dirty="0"/>
          </a:p>
        </p:txBody>
      </p:sp>
      <p:pic>
        <p:nvPicPr>
          <p:cNvPr id="11" name="Picture 2">
            <a:extLst>
              <a:ext uri="{FF2B5EF4-FFF2-40B4-BE49-F238E27FC236}">
                <a16:creationId xmlns:a16="http://schemas.microsoft.com/office/drawing/2014/main" id="{B18541A0-478D-4294-92D3-7EB6FB015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46F05FB9-9E0A-4D09-ADC1-1287791D12FB}"/>
              </a:ext>
            </a:extLst>
          </p:cNvPr>
          <p:cNvSpPr txBox="1">
            <a:spLocks/>
          </p:cNvSpPr>
          <p:nvPr/>
        </p:nvSpPr>
        <p:spPr>
          <a:xfrm>
            <a:off x="1086298" y="2108413"/>
            <a:ext cx="10449513" cy="39833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lang="en-US" sz="1600" kern="1200" noProof="0">
                <a:solidFill>
                  <a:schemeClr val="bg1"/>
                </a:solidFill>
                <a:latin typeface="Century Gothic" panose="020B0502020202020204" pitchFamily="34" charset="0"/>
                <a:ea typeface="+mn-ea"/>
                <a:cs typeface="+mn-cs"/>
              </a:defRPr>
            </a:lvl1pPr>
            <a:lvl2pPr marL="45720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2000" kern="1200" noProof="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lang="en-US" sz="1800" kern="1200" noProof="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PE" dirty="0"/>
              <a:t>#Crear archivo docker-</a:t>
            </a:r>
            <a:r>
              <a:rPr lang="es-PE" dirty="0" err="1"/>
              <a:t>compose.yml</a:t>
            </a:r>
            <a:br>
              <a:rPr lang="es-PE" dirty="0"/>
            </a:br>
            <a:r>
              <a:rPr lang="es-PE" dirty="0" err="1"/>
              <a:t>version</a:t>
            </a:r>
            <a:r>
              <a:rPr lang="es-PE" dirty="0"/>
              <a:t>: "3"</a:t>
            </a:r>
            <a:br>
              <a:rPr lang="es-PE" dirty="0"/>
            </a:br>
            <a:r>
              <a:rPr lang="es-PE" dirty="0" err="1"/>
              <a:t>services</a:t>
            </a:r>
            <a:r>
              <a:rPr lang="es-PE" dirty="0"/>
              <a:t>:</a:t>
            </a:r>
            <a:br>
              <a:rPr lang="es-PE" dirty="0"/>
            </a:br>
            <a:r>
              <a:rPr lang="es-PE" dirty="0"/>
              <a:t>   </a:t>
            </a:r>
            <a:r>
              <a:rPr lang="es-PE" dirty="0" err="1"/>
              <a:t>servidorApp</a:t>
            </a:r>
            <a:r>
              <a:rPr lang="es-PE" dirty="0"/>
              <a:t>:</a:t>
            </a:r>
            <a:br>
              <a:rPr lang="es-PE" dirty="0"/>
            </a:br>
            <a:r>
              <a:rPr lang="es-PE" dirty="0"/>
              <a:t>      </a:t>
            </a:r>
            <a:r>
              <a:rPr lang="es-PE" dirty="0" err="1"/>
              <a:t>image</a:t>
            </a:r>
            <a:r>
              <a:rPr lang="es-PE" dirty="0"/>
              <a:t>: </a:t>
            </a:r>
            <a:r>
              <a:rPr lang="es-PE" dirty="0" err="1"/>
              <a:t>jboss</a:t>
            </a:r>
            <a:r>
              <a:rPr lang="es-PE" dirty="0"/>
              <a:t>/</a:t>
            </a:r>
            <a:r>
              <a:rPr lang="es-PE" dirty="0" err="1"/>
              <a:t>wildfly:latest</a:t>
            </a:r>
            <a:br>
              <a:rPr lang="es-PE" dirty="0"/>
            </a:br>
            <a:r>
              <a:rPr lang="es-PE" dirty="0"/>
              <a:t>      </a:t>
            </a:r>
            <a:r>
              <a:rPr lang="es-PE" dirty="0" err="1"/>
              <a:t>ports</a:t>
            </a:r>
            <a:r>
              <a:rPr lang="es-PE" dirty="0"/>
              <a:t>:</a:t>
            </a:r>
            <a:br>
              <a:rPr lang="es-PE" dirty="0"/>
            </a:br>
            <a:r>
              <a:rPr lang="es-PE" dirty="0"/>
              <a:t>         - "8080:8080"</a:t>
            </a:r>
            <a:br>
              <a:rPr lang="es-PE" dirty="0"/>
            </a:br>
            <a:r>
              <a:rPr lang="es-PE" dirty="0"/>
              <a:t>   </a:t>
            </a:r>
            <a:r>
              <a:rPr lang="es-PE" dirty="0" err="1"/>
              <a:t>baseDeDatos</a:t>
            </a:r>
            <a:r>
              <a:rPr lang="es-PE" dirty="0"/>
              <a:t>:</a:t>
            </a:r>
            <a:br>
              <a:rPr lang="es-PE" dirty="0"/>
            </a:br>
            <a:r>
              <a:rPr lang="es-PE" dirty="0"/>
              <a:t>      </a:t>
            </a:r>
            <a:r>
              <a:rPr lang="es-PE" dirty="0" err="1"/>
              <a:t>image</a:t>
            </a:r>
            <a:r>
              <a:rPr lang="es-PE" dirty="0"/>
              <a:t>: </a:t>
            </a:r>
            <a:r>
              <a:rPr lang="es-PE" dirty="0" err="1"/>
              <a:t>postgres:latest</a:t>
            </a:r>
            <a:br>
              <a:rPr lang="es-PE" dirty="0"/>
            </a:br>
            <a:r>
              <a:rPr lang="es-PE" dirty="0"/>
              <a:t>      </a:t>
            </a:r>
            <a:r>
              <a:rPr lang="es-PE" dirty="0" err="1"/>
              <a:t>ports</a:t>
            </a:r>
            <a:r>
              <a:rPr lang="es-PE" dirty="0"/>
              <a:t>:</a:t>
            </a:r>
            <a:br>
              <a:rPr lang="es-PE" dirty="0"/>
            </a:br>
            <a:r>
              <a:rPr lang="es-PE" dirty="0"/>
              <a:t>         - "5432:5432"</a:t>
            </a:r>
            <a:br>
              <a:rPr lang="es-PE" dirty="0"/>
            </a:br>
            <a:r>
              <a:rPr lang="es-PE" dirty="0"/>
              <a:t>#docker-</a:t>
            </a:r>
            <a:r>
              <a:rPr lang="es-PE" dirty="0" err="1"/>
              <a:t>compose</a:t>
            </a:r>
            <a:r>
              <a:rPr lang="es-PE" dirty="0"/>
              <a:t> up</a:t>
            </a:r>
            <a:endParaRPr lang="es-PE" dirty="0">
              <a:solidFill>
                <a:srgbClr val="002060"/>
              </a:solidFill>
            </a:endParaRPr>
          </a:p>
        </p:txBody>
      </p:sp>
    </p:spTree>
    <p:extLst>
      <p:ext uri="{BB962C8B-B14F-4D97-AF65-F5344CB8AC3E}">
        <p14:creationId xmlns:p14="http://schemas.microsoft.com/office/powerpoint/2010/main" val="244191094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DE7C-43D6-7840-AC0B-956874DE6C92}"/>
              </a:ext>
            </a:extLst>
          </p:cNvPr>
          <p:cNvSpPr>
            <a:spLocks noGrp="1"/>
          </p:cNvSpPr>
          <p:nvPr>
            <p:ph type="ctrTitle"/>
          </p:nvPr>
        </p:nvSpPr>
        <p:spPr>
          <a:xfrm>
            <a:off x="1828304" y="1131142"/>
            <a:ext cx="6410173" cy="712647"/>
          </a:xfrm>
        </p:spPr>
        <p:txBody>
          <a:bodyPr/>
          <a:lstStyle/>
          <a:p>
            <a:r>
              <a:rPr lang="es-PE" dirty="0"/>
              <a:t>Docker-</a:t>
            </a:r>
            <a:r>
              <a:rPr lang="es-PE" dirty="0" err="1"/>
              <a:t>compose</a:t>
            </a:r>
            <a:endParaRPr lang="en-US" dirty="0"/>
          </a:p>
        </p:txBody>
      </p:sp>
      <p:sp>
        <p:nvSpPr>
          <p:cNvPr id="3" name="Text Placeholder 2">
            <a:extLst>
              <a:ext uri="{FF2B5EF4-FFF2-40B4-BE49-F238E27FC236}">
                <a16:creationId xmlns:a16="http://schemas.microsoft.com/office/drawing/2014/main" id="{C17A6932-20F3-6B4F-89A4-0C3321BF28E7}"/>
              </a:ext>
            </a:extLst>
          </p:cNvPr>
          <p:cNvSpPr>
            <a:spLocks noGrp="1"/>
          </p:cNvSpPr>
          <p:nvPr>
            <p:ph type="body" idx="32"/>
          </p:nvPr>
        </p:nvSpPr>
        <p:spPr/>
        <p:txBody>
          <a:bodyPr/>
          <a:lstStyle/>
          <a:p>
            <a:r>
              <a:rPr lang="en-US" dirty="0"/>
              <a:t>04</a:t>
            </a:r>
          </a:p>
        </p:txBody>
      </p:sp>
      <p:sp>
        <p:nvSpPr>
          <p:cNvPr id="5" name="Date Placeholder 4">
            <a:extLst>
              <a:ext uri="{FF2B5EF4-FFF2-40B4-BE49-F238E27FC236}">
                <a16:creationId xmlns:a16="http://schemas.microsoft.com/office/drawing/2014/main" id="{C87C317C-7EFF-CD4B-9956-172BC834FD09}"/>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9203D75E-0C9E-7B41-A8AA-298C7763504A}"/>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4863A89A-196A-1C40-8929-1CB79D7845B3}"/>
              </a:ext>
            </a:extLst>
          </p:cNvPr>
          <p:cNvSpPr>
            <a:spLocks noGrp="1"/>
          </p:cNvSpPr>
          <p:nvPr>
            <p:ph type="sldNum" sz="quarter" idx="35"/>
          </p:nvPr>
        </p:nvSpPr>
        <p:spPr/>
        <p:txBody>
          <a:bodyPr/>
          <a:lstStyle/>
          <a:p>
            <a:fld id="{AD6D3279-9C4E-C94A-B134-5F196FB90914}" type="slidenum">
              <a:rPr lang="en-US" smtClean="0"/>
              <a:pPr/>
              <a:t>36</a:t>
            </a:fld>
            <a:endParaRPr lang="en-US" dirty="0"/>
          </a:p>
        </p:txBody>
      </p:sp>
      <p:pic>
        <p:nvPicPr>
          <p:cNvPr id="11" name="Picture 2">
            <a:extLst>
              <a:ext uri="{FF2B5EF4-FFF2-40B4-BE49-F238E27FC236}">
                <a16:creationId xmlns:a16="http://schemas.microsoft.com/office/drawing/2014/main" id="{B18541A0-478D-4294-92D3-7EB6FB015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46F05FB9-9E0A-4D09-ADC1-1287791D12FB}"/>
              </a:ext>
            </a:extLst>
          </p:cNvPr>
          <p:cNvSpPr txBox="1">
            <a:spLocks/>
          </p:cNvSpPr>
          <p:nvPr/>
        </p:nvSpPr>
        <p:spPr>
          <a:xfrm>
            <a:off x="1086298" y="2086251"/>
            <a:ext cx="10449513" cy="440879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lang="en-US" sz="1600" kern="1200" noProof="0">
                <a:solidFill>
                  <a:schemeClr val="bg1"/>
                </a:solidFill>
                <a:latin typeface="Century Gothic" panose="020B0502020202020204" pitchFamily="34" charset="0"/>
                <a:ea typeface="+mn-ea"/>
                <a:cs typeface="+mn-cs"/>
              </a:defRPr>
            </a:lvl1pPr>
            <a:lvl2pPr marL="45720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2000" kern="1200" noProof="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lang="en-US" sz="1800" kern="1200" noProof="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100000"/>
              </a:lnSpc>
              <a:spcBef>
                <a:spcPts val="500"/>
              </a:spcBef>
              <a:buFont typeface="Arial" panose="020B0604020202020204" pitchFamily="34" charset="0"/>
              <a:buNone/>
              <a:defRPr lang="en-US" sz="1600" kern="1200" noProof="0">
                <a:solidFill>
                  <a:schemeClr val="tx1"/>
                </a:solidFill>
                <a:latin typeface="Century Gothic" panose="020B0502020202020204" pitchFamily="34" charset="0"/>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tx1">
                    <a:lumMod val="50000"/>
                  </a:schemeClr>
                </a:solidFill>
              </a:rPr>
              <a:t>#Para </a:t>
            </a:r>
            <a:r>
              <a:rPr lang="en-US" b="1" dirty="0" err="1">
                <a:solidFill>
                  <a:schemeClr val="tx1">
                    <a:lumMod val="50000"/>
                  </a:schemeClr>
                </a:solidFill>
              </a:rPr>
              <a:t>ejecutar</a:t>
            </a:r>
            <a:r>
              <a:rPr lang="en-US" b="1" dirty="0">
                <a:solidFill>
                  <a:schemeClr val="tx1">
                    <a:lumMod val="50000"/>
                  </a:schemeClr>
                </a:solidFill>
              </a:rPr>
              <a:t> y </a:t>
            </a:r>
            <a:r>
              <a:rPr lang="en-US" b="1" dirty="0" err="1">
                <a:solidFill>
                  <a:schemeClr val="tx1">
                    <a:lumMod val="50000"/>
                  </a:schemeClr>
                </a:solidFill>
              </a:rPr>
              <a:t>en</a:t>
            </a:r>
            <a:r>
              <a:rPr lang="en-US" b="1" dirty="0">
                <a:solidFill>
                  <a:schemeClr val="tx1">
                    <a:lumMod val="50000"/>
                  </a:schemeClr>
                </a:solidFill>
              </a:rPr>
              <a:t> modo background</a:t>
            </a:r>
            <a:br>
              <a:rPr lang="en-US" dirty="0"/>
            </a:br>
            <a:r>
              <a:rPr lang="es-PE" dirty="0"/>
              <a:t>mtimanap@laptop:/#docker-</a:t>
            </a:r>
            <a:r>
              <a:rPr lang="es-PE" dirty="0" err="1"/>
              <a:t>compose</a:t>
            </a:r>
            <a:r>
              <a:rPr lang="es-PE" dirty="0"/>
              <a:t> up -d</a:t>
            </a:r>
            <a:br>
              <a:rPr lang="es-PE" dirty="0"/>
            </a:br>
            <a:r>
              <a:rPr lang="es-PE" b="1" dirty="0">
                <a:solidFill>
                  <a:schemeClr val="tx1">
                    <a:lumMod val="50000"/>
                  </a:schemeClr>
                </a:solidFill>
              </a:rPr>
              <a:t>#Para ejecutar con archivo especifico</a:t>
            </a:r>
            <a:br>
              <a:rPr lang="es-PE" dirty="0"/>
            </a:br>
            <a:r>
              <a:rPr lang="es-PE" dirty="0"/>
              <a:t>mtimanap@laptop:/#docker-</a:t>
            </a:r>
            <a:r>
              <a:rPr lang="es-PE" dirty="0" err="1"/>
              <a:t>compose</a:t>
            </a:r>
            <a:r>
              <a:rPr lang="en-US" dirty="0"/>
              <a:t> -f docker-compose-jboss-postgres1.yml up </a:t>
            </a:r>
            <a:br>
              <a:rPr lang="es-PE" b="1" dirty="0">
                <a:solidFill>
                  <a:schemeClr val="tx1">
                    <a:lumMod val="50000"/>
                  </a:schemeClr>
                </a:solidFill>
              </a:rPr>
            </a:br>
            <a:r>
              <a:rPr lang="es-PE" b="1" dirty="0">
                <a:solidFill>
                  <a:schemeClr val="tx1">
                    <a:lumMod val="50000"/>
                  </a:schemeClr>
                </a:solidFill>
              </a:rPr>
              <a:t>#</a:t>
            </a:r>
            <a:r>
              <a:rPr lang="es-PE" b="1" dirty="0" err="1">
                <a:solidFill>
                  <a:schemeClr val="tx1">
                    <a:lumMod val="50000"/>
                  </a:schemeClr>
                </a:solidFill>
              </a:rPr>
              <a:t>Inciamos</a:t>
            </a:r>
            <a:r>
              <a:rPr lang="es-PE" b="1" dirty="0">
                <a:solidFill>
                  <a:schemeClr val="tx1">
                    <a:lumMod val="50000"/>
                  </a:schemeClr>
                </a:solidFill>
              </a:rPr>
              <a:t> con archivo especifico y en </a:t>
            </a:r>
            <a:r>
              <a:rPr lang="es-PE" b="1" dirty="0" err="1">
                <a:solidFill>
                  <a:schemeClr val="tx1">
                    <a:lumMod val="50000"/>
                  </a:schemeClr>
                </a:solidFill>
              </a:rPr>
              <a:t>background</a:t>
            </a:r>
            <a:br>
              <a:rPr lang="es-PE" dirty="0"/>
            </a:br>
            <a:r>
              <a:rPr lang="es-PE" dirty="0"/>
              <a:t>mtimanap@laptop:/#</a:t>
            </a:r>
            <a:r>
              <a:rPr lang="en-US" dirty="0"/>
              <a:t>docker-compose start</a:t>
            </a:r>
            <a:br>
              <a:rPr lang="es-PE" dirty="0"/>
            </a:br>
            <a:r>
              <a:rPr lang="es-PE" b="1" dirty="0">
                <a:solidFill>
                  <a:schemeClr val="tx1">
                    <a:lumMod val="50000"/>
                  </a:schemeClr>
                </a:solidFill>
              </a:rPr>
              <a:t>#Para detener</a:t>
            </a:r>
            <a:br>
              <a:rPr lang="es-PE" dirty="0"/>
            </a:br>
            <a:r>
              <a:rPr lang="es-PE" dirty="0"/>
              <a:t>mtimanap@laptop:/#docker-</a:t>
            </a:r>
            <a:r>
              <a:rPr lang="es-PE" dirty="0" err="1"/>
              <a:t>compose</a:t>
            </a:r>
            <a:r>
              <a:rPr lang="es-PE" dirty="0"/>
              <a:t> stop</a:t>
            </a:r>
            <a:br>
              <a:rPr lang="es-PE" dirty="0"/>
            </a:br>
            <a:r>
              <a:rPr lang="es-PE" b="1" dirty="0">
                <a:solidFill>
                  <a:schemeClr val="tx1">
                    <a:lumMod val="50000"/>
                  </a:schemeClr>
                </a:solidFill>
              </a:rPr>
              <a:t>#Para eliminar</a:t>
            </a:r>
            <a:br>
              <a:rPr lang="es-PE" dirty="0"/>
            </a:br>
            <a:r>
              <a:rPr lang="es-PE" dirty="0"/>
              <a:t>mtimanap@laptop:/#docker-</a:t>
            </a:r>
            <a:r>
              <a:rPr lang="es-PE" dirty="0" err="1"/>
              <a:t>compose</a:t>
            </a:r>
            <a:r>
              <a:rPr lang="es-PE" dirty="0"/>
              <a:t> </a:t>
            </a:r>
            <a:r>
              <a:rPr lang="es-PE" dirty="0" err="1"/>
              <a:t>down</a:t>
            </a:r>
            <a:br>
              <a:rPr lang="es-PE" dirty="0"/>
            </a:br>
            <a:r>
              <a:rPr lang="es-PE" b="1" dirty="0">
                <a:solidFill>
                  <a:schemeClr val="tx1">
                    <a:lumMod val="50000"/>
                  </a:schemeClr>
                </a:solidFill>
              </a:rPr>
              <a:t>#Para escalar servicios</a:t>
            </a:r>
            <a:br>
              <a:rPr lang="es-PE" dirty="0"/>
            </a:br>
            <a:r>
              <a:rPr lang="es-PE" dirty="0"/>
              <a:t>mtimanap@laptop:/#docker-</a:t>
            </a:r>
            <a:r>
              <a:rPr lang="es-PE" dirty="0" err="1"/>
              <a:t>compose</a:t>
            </a:r>
            <a:r>
              <a:rPr lang="es-PE" dirty="0"/>
              <a:t> up --</a:t>
            </a:r>
            <a:r>
              <a:rPr lang="es-PE" dirty="0" err="1"/>
              <a:t>scale</a:t>
            </a:r>
            <a:r>
              <a:rPr lang="es-PE" dirty="0"/>
              <a:t> </a:t>
            </a:r>
            <a:r>
              <a:rPr lang="es-PE" dirty="0" err="1"/>
              <a:t>servidorApp</a:t>
            </a:r>
            <a:r>
              <a:rPr lang="es-PE" dirty="0"/>
              <a:t>=3 -d</a:t>
            </a:r>
            <a:br>
              <a:rPr lang="en-US" dirty="0"/>
            </a:br>
            <a:r>
              <a:rPr lang="es-PE" b="1" dirty="0">
                <a:solidFill>
                  <a:schemeClr val="tx1">
                    <a:lumMod val="50000"/>
                  </a:schemeClr>
                </a:solidFill>
              </a:rPr>
              <a:t>#Para reiniciar</a:t>
            </a:r>
            <a:br>
              <a:rPr lang="es-PE" dirty="0"/>
            </a:br>
            <a:r>
              <a:rPr lang="es-PE" dirty="0"/>
              <a:t>mtimanap@laptop:/#docker-</a:t>
            </a:r>
            <a:r>
              <a:rPr lang="es-PE" dirty="0" err="1"/>
              <a:t>compose</a:t>
            </a:r>
            <a:r>
              <a:rPr lang="es-PE" dirty="0"/>
              <a:t> </a:t>
            </a:r>
            <a:r>
              <a:rPr lang="es-PE" dirty="0" err="1"/>
              <a:t>restart</a:t>
            </a:r>
            <a:br>
              <a:rPr lang="es-PE" dirty="0"/>
            </a:br>
            <a:r>
              <a:rPr lang="es-PE" b="1" dirty="0">
                <a:solidFill>
                  <a:schemeClr val="tx1">
                    <a:lumMod val="50000"/>
                  </a:schemeClr>
                </a:solidFill>
              </a:rPr>
              <a:t>#Para ver el log</a:t>
            </a:r>
            <a:br>
              <a:rPr lang="es-PE" dirty="0"/>
            </a:br>
            <a:r>
              <a:rPr lang="es-PE" dirty="0" err="1"/>
              <a:t>mtimanap@laptop</a:t>
            </a:r>
            <a:r>
              <a:rPr lang="es-PE" dirty="0"/>
              <a:t>:/#docker-</a:t>
            </a:r>
            <a:r>
              <a:rPr lang="es-PE" dirty="0" err="1"/>
              <a:t>compose</a:t>
            </a:r>
            <a:r>
              <a:rPr lang="es-PE" dirty="0"/>
              <a:t> logs -f</a:t>
            </a:r>
            <a:br>
              <a:rPr lang="es-PE" dirty="0"/>
            </a:br>
            <a:endParaRPr lang="es-PE" dirty="0">
              <a:solidFill>
                <a:srgbClr val="002060"/>
              </a:solidFill>
            </a:endParaRPr>
          </a:p>
        </p:txBody>
      </p:sp>
    </p:spTree>
    <p:extLst>
      <p:ext uri="{BB962C8B-B14F-4D97-AF65-F5344CB8AC3E}">
        <p14:creationId xmlns:p14="http://schemas.microsoft.com/office/powerpoint/2010/main" val="13143335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37D-C4D9-594E-B623-CAF77B826BC6}"/>
              </a:ext>
            </a:extLst>
          </p:cNvPr>
          <p:cNvSpPr>
            <a:spLocks noGrp="1"/>
          </p:cNvSpPr>
          <p:nvPr>
            <p:ph type="ctrTitle"/>
          </p:nvPr>
        </p:nvSpPr>
        <p:spPr>
          <a:xfrm>
            <a:off x="1828304" y="1131142"/>
            <a:ext cx="6294763" cy="712647"/>
          </a:xfrm>
        </p:spPr>
        <p:txBody>
          <a:bodyPr/>
          <a:lstStyle/>
          <a:p>
            <a:r>
              <a:rPr lang="es-PE" dirty="0"/>
              <a:t>Docker-</a:t>
            </a:r>
            <a:r>
              <a:rPr lang="es-PE" dirty="0" err="1"/>
              <a:t>compose</a:t>
            </a:r>
            <a:endParaRPr lang="en-US" dirty="0"/>
          </a:p>
        </p:txBody>
      </p:sp>
      <p:sp>
        <p:nvSpPr>
          <p:cNvPr id="3" name="Text Placeholder 2">
            <a:extLst>
              <a:ext uri="{FF2B5EF4-FFF2-40B4-BE49-F238E27FC236}">
                <a16:creationId xmlns:a16="http://schemas.microsoft.com/office/drawing/2014/main" id="{5C844BC0-41E4-4348-8ACC-C5BCE0349AEE}"/>
              </a:ext>
            </a:extLst>
          </p:cNvPr>
          <p:cNvSpPr>
            <a:spLocks noGrp="1"/>
          </p:cNvSpPr>
          <p:nvPr>
            <p:ph type="body" idx="32"/>
          </p:nvPr>
        </p:nvSpPr>
        <p:spPr/>
        <p:txBody>
          <a:bodyPr/>
          <a:lstStyle/>
          <a:p>
            <a:r>
              <a:rPr lang="en-US" dirty="0"/>
              <a:t>04</a:t>
            </a:r>
          </a:p>
        </p:txBody>
      </p:sp>
      <p:sp>
        <p:nvSpPr>
          <p:cNvPr id="4" name="Subtitle 3">
            <a:extLst>
              <a:ext uri="{FF2B5EF4-FFF2-40B4-BE49-F238E27FC236}">
                <a16:creationId xmlns:a16="http://schemas.microsoft.com/office/drawing/2014/main" id="{B244FC6D-6FCD-4B48-815D-7CE5E0F79FD4}"/>
              </a:ext>
            </a:extLst>
          </p:cNvPr>
          <p:cNvSpPr>
            <a:spLocks noGrp="1"/>
          </p:cNvSpPr>
          <p:nvPr>
            <p:ph type="subTitle" idx="1"/>
          </p:nvPr>
        </p:nvSpPr>
        <p:spPr>
          <a:xfrm>
            <a:off x="449388" y="1843789"/>
            <a:ext cx="10967296" cy="4512561"/>
          </a:xfrm>
        </p:spPr>
        <p:txBody>
          <a:bodyPr/>
          <a:lstStyle/>
          <a:p>
            <a:r>
              <a:rPr lang="en-US" b="1" dirty="0">
                <a:solidFill>
                  <a:schemeClr val="tx2">
                    <a:lumMod val="50000"/>
                  </a:schemeClr>
                </a:solidFill>
              </a:rPr>
              <a:t>#Para </a:t>
            </a:r>
            <a:r>
              <a:rPr lang="en-US" b="1" dirty="0" err="1">
                <a:solidFill>
                  <a:schemeClr val="tx2">
                    <a:lumMod val="50000"/>
                  </a:schemeClr>
                </a:solidFill>
              </a:rPr>
              <a:t>subir</a:t>
            </a:r>
            <a:r>
              <a:rPr lang="en-US" b="1" dirty="0">
                <a:solidFill>
                  <a:schemeClr val="tx2">
                    <a:lumMod val="50000"/>
                  </a:schemeClr>
                </a:solidFill>
              </a:rPr>
              <a:t> mi imagen a docker hub</a:t>
            </a:r>
            <a:br>
              <a:rPr lang="en-US" b="1" dirty="0">
                <a:solidFill>
                  <a:schemeClr val="tx2">
                    <a:lumMod val="50000"/>
                  </a:schemeClr>
                </a:solidFill>
              </a:rPr>
            </a:br>
            <a:r>
              <a:rPr lang="es-PE" dirty="0" err="1"/>
              <a:t>mtimanap@laptop</a:t>
            </a:r>
            <a:r>
              <a:rPr lang="es-PE" dirty="0"/>
              <a:t>:/#</a:t>
            </a:r>
            <a:r>
              <a:rPr lang="en-US" dirty="0"/>
              <a:t>docker-compose -f docker-compose-jboss-postgres2.yml up --build</a:t>
            </a:r>
            <a:br>
              <a:rPr lang="en-US" dirty="0"/>
            </a:br>
            <a:r>
              <a:rPr lang="en-US" b="1" dirty="0">
                <a:solidFill>
                  <a:schemeClr val="tx2">
                    <a:lumMod val="50000"/>
                  </a:schemeClr>
                </a:solidFill>
              </a:rPr>
              <a:t>#Para </a:t>
            </a:r>
            <a:r>
              <a:rPr lang="en-US" b="1" dirty="0" err="1">
                <a:solidFill>
                  <a:schemeClr val="tx2">
                    <a:lumMod val="50000"/>
                  </a:schemeClr>
                </a:solidFill>
              </a:rPr>
              <a:t>construir</a:t>
            </a:r>
            <a:r>
              <a:rPr lang="en-US" b="1" dirty="0">
                <a:solidFill>
                  <a:schemeClr val="tx2">
                    <a:lumMod val="50000"/>
                  </a:schemeClr>
                </a:solidFill>
              </a:rPr>
              <a:t> </a:t>
            </a:r>
            <a:r>
              <a:rPr lang="en-US" b="1" dirty="0" err="1">
                <a:solidFill>
                  <a:schemeClr val="tx2">
                    <a:lumMod val="50000"/>
                  </a:schemeClr>
                </a:solidFill>
              </a:rPr>
              <a:t>imagenes</a:t>
            </a:r>
            <a:br>
              <a:rPr lang="en-US" dirty="0"/>
            </a:br>
            <a:r>
              <a:rPr lang="en-US" dirty="0"/>
              <a:t>docker-compose -f docker-compose-jboss-postgres2.yml –build</a:t>
            </a:r>
            <a:br>
              <a:rPr lang="en-US" dirty="0"/>
            </a:br>
            <a:r>
              <a:rPr lang="en-US" b="1" dirty="0">
                <a:solidFill>
                  <a:schemeClr val="tx2">
                    <a:lumMod val="50000"/>
                  </a:schemeClr>
                </a:solidFill>
              </a:rPr>
              <a:t>#Para construer images y </a:t>
            </a:r>
            <a:r>
              <a:rPr lang="en-US" b="1" dirty="0" err="1">
                <a:solidFill>
                  <a:schemeClr val="tx2">
                    <a:lumMod val="50000"/>
                  </a:schemeClr>
                </a:solidFill>
              </a:rPr>
              <a:t>ejecutarlo</a:t>
            </a:r>
            <a:r>
              <a:rPr lang="en-US" b="1" dirty="0">
                <a:solidFill>
                  <a:schemeClr val="tx2">
                    <a:lumMod val="50000"/>
                  </a:schemeClr>
                </a:solidFill>
              </a:rPr>
              <a:t> </a:t>
            </a:r>
            <a:r>
              <a:rPr lang="en-US" b="1" dirty="0" err="1">
                <a:solidFill>
                  <a:schemeClr val="tx2">
                    <a:lumMod val="50000"/>
                  </a:schemeClr>
                </a:solidFill>
              </a:rPr>
              <a:t>en</a:t>
            </a:r>
            <a:r>
              <a:rPr lang="en-US" b="1" dirty="0">
                <a:solidFill>
                  <a:schemeClr val="tx2">
                    <a:lumMod val="50000"/>
                  </a:schemeClr>
                </a:solidFill>
              </a:rPr>
              <a:t> background</a:t>
            </a:r>
            <a:br>
              <a:rPr lang="en-US" dirty="0"/>
            </a:br>
            <a:r>
              <a:rPr lang="en-US" dirty="0"/>
              <a:t>docker-compose -f docker-compose-jboss-postgres2.yml up --build -d</a:t>
            </a:r>
            <a:br>
              <a:rPr lang="en-US" dirty="0"/>
            </a:br>
            <a:r>
              <a:rPr lang="en-US" b="1" dirty="0">
                <a:solidFill>
                  <a:schemeClr val="tx2">
                    <a:lumMod val="50000"/>
                  </a:schemeClr>
                </a:solidFill>
              </a:rPr>
              <a:t>#Para scalar </a:t>
            </a:r>
            <a:r>
              <a:rPr lang="en-US" b="1" dirty="0" err="1">
                <a:solidFill>
                  <a:schemeClr val="tx2">
                    <a:lumMod val="50000"/>
                  </a:schemeClr>
                </a:solidFill>
              </a:rPr>
              <a:t>servicios</a:t>
            </a:r>
            <a:br>
              <a:rPr lang="en-US" dirty="0"/>
            </a:br>
            <a:r>
              <a:rPr lang="es-PE" dirty="0"/>
              <a:t>docker-</a:t>
            </a:r>
            <a:r>
              <a:rPr lang="es-PE" dirty="0" err="1"/>
              <a:t>compose</a:t>
            </a:r>
            <a:r>
              <a:rPr lang="es-PE" dirty="0"/>
              <a:t> </a:t>
            </a:r>
            <a:r>
              <a:rPr lang="en-US" dirty="0"/>
              <a:t>-f docker-compose-jboss-postgres2.yml </a:t>
            </a:r>
            <a:r>
              <a:rPr lang="es-PE" dirty="0"/>
              <a:t>up --</a:t>
            </a:r>
            <a:r>
              <a:rPr lang="es-PE" dirty="0" err="1"/>
              <a:t>scale</a:t>
            </a:r>
            <a:r>
              <a:rPr lang="es-PE" dirty="0"/>
              <a:t> </a:t>
            </a:r>
            <a:r>
              <a:rPr lang="es-PE" dirty="0" err="1"/>
              <a:t>servidorApp</a:t>
            </a:r>
            <a:r>
              <a:rPr lang="es-PE" dirty="0"/>
              <a:t>=3 –d</a:t>
            </a:r>
            <a:br>
              <a:rPr lang="es-PE" dirty="0"/>
            </a:br>
            <a:br>
              <a:rPr lang="es-PE" dirty="0"/>
            </a:br>
            <a:r>
              <a:rPr lang="es-PE" b="1" dirty="0">
                <a:solidFill>
                  <a:srgbClr val="FF0000"/>
                </a:solidFill>
              </a:rPr>
              <a:t>Para mas información</a:t>
            </a:r>
            <a:br>
              <a:rPr lang="es-PE" b="1" dirty="0">
                <a:solidFill>
                  <a:srgbClr val="FF0000"/>
                </a:solidFill>
              </a:rPr>
            </a:br>
            <a:r>
              <a:rPr lang="es-PE" dirty="0">
                <a:hlinkClick r:id="rId2"/>
              </a:rPr>
              <a:t>https://docs.docker.com/compose/reference/overview/</a:t>
            </a:r>
            <a:br>
              <a:rPr lang="en-US" dirty="0"/>
            </a:br>
            <a:endParaRPr lang="en-US" dirty="0"/>
          </a:p>
        </p:txBody>
      </p:sp>
      <p:sp>
        <p:nvSpPr>
          <p:cNvPr id="5" name="Date Placeholder 4">
            <a:extLst>
              <a:ext uri="{FF2B5EF4-FFF2-40B4-BE49-F238E27FC236}">
                <a16:creationId xmlns:a16="http://schemas.microsoft.com/office/drawing/2014/main" id="{432A96C5-FBCB-8545-B128-DC0DB092634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E989BCFE-5275-F44B-8A3A-16C057E8DF6D}"/>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D075733F-2B96-414C-A825-998BA0474816}"/>
              </a:ext>
            </a:extLst>
          </p:cNvPr>
          <p:cNvSpPr>
            <a:spLocks noGrp="1"/>
          </p:cNvSpPr>
          <p:nvPr>
            <p:ph type="sldNum" sz="quarter" idx="35"/>
          </p:nvPr>
        </p:nvSpPr>
        <p:spPr/>
        <p:txBody>
          <a:bodyPr/>
          <a:lstStyle/>
          <a:p>
            <a:fld id="{AD6D3279-9C4E-C94A-B134-5F196FB90914}" type="slidenum">
              <a:rPr lang="en-US" smtClean="0"/>
              <a:pPr/>
              <a:t>37</a:t>
            </a:fld>
            <a:endParaRPr lang="en-US" dirty="0"/>
          </a:p>
        </p:txBody>
      </p:sp>
      <p:pic>
        <p:nvPicPr>
          <p:cNvPr id="8" name="Picture 2">
            <a:extLst>
              <a:ext uri="{FF2B5EF4-FFF2-40B4-BE49-F238E27FC236}">
                <a16:creationId xmlns:a16="http://schemas.microsoft.com/office/drawing/2014/main" id="{59E01E3C-1587-4406-AC79-9D9007CCB5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5713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37D-C4D9-594E-B623-CAF77B826BC6}"/>
              </a:ext>
            </a:extLst>
          </p:cNvPr>
          <p:cNvSpPr>
            <a:spLocks noGrp="1"/>
          </p:cNvSpPr>
          <p:nvPr>
            <p:ph type="ctrTitle"/>
          </p:nvPr>
        </p:nvSpPr>
        <p:spPr>
          <a:xfrm>
            <a:off x="1828304" y="1131142"/>
            <a:ext cx="6294763" cy="712647"/>
          </a:xfrm>
        </p:spPr>
        <p:txBody>
          <a:bodyPr/>
          <a:lstStyle/>
          <a:p>
            <a:r>
              <a:rPr lang="en-US" dirty="0"/>
              <a:t>Docker swarm</a:t>
            </a:r>
          </a:p>
        </p:txBody>
      </p:sp>
      <p:sp>
        <p:nvSpPr>
          <p:cNvPr id="3" name="Text Placeholder 2">
            <a:extLst>
              <a:ext uri="{FF2B5EF4-FFF2-40B4-BE49-F238E27FC236}">
                <a16:creationId xmlns:a16="http://schemas.microsoft.com/office/drawing/2014/main" id="{5C844BC0-41E4-4348-8ACC-C5BCE0349AEE}"/>
              </a:ext>
            </a:extLst>
          </p:cNvPr>
          <p:cNvSpPr>
            <a:spLocks noGrp="1"/>
          </p:cNvSpPr>
          <p:nvPr>
            <p:ph type="body" idx="32"/>
          </p:nvPr>
        </p:nvSpPr>
        <p:spPr/>
        <p:txBody>
          <a:bodyPr/>
          <a:lstStyle/>
          <a:p>
            <a:r>
              <a:rPr lang="en-US" dirty="0"/>
              <a:t>05</a:t>
            </a:r>
          </a:p>
        </p:txBody>
      </p:sp>
      <p:sp>
        <p:nvSpPr>
          <p:cNvPr id="5" name="Date Placeholder 4">
            <a:extLst>
              <a:ext uri="{FF2B5EF4-FFF2-40B4-BE49-F238E27FC236}">
                <a16:creationId xmlns:a16="http://schemas.microsoft.com/office/drawing/2014/main" id="{432A96C5-FBCB-8545-B128-DC0DB092634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E989BCFE-5275-F44B-8A3A-16C057E8DF6D}"/>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D075733F-2B96-414C-A825-998BA0474816}"/>
              </a:ext>
            </a:extLst>
          </p:cNvPr>
          <p:cNvSpPr>
            <a:spLocks noGrp="1"/>
          </p:cNvSpPr>
          <p:nvPr>
            <p:ph type="sldNum" sz="quarter" idx="35"/>
          </p:nvPr>
        </p:nvSpPr>
        <p:spPr/>
        <p:txBody>
          <a:bodyPr/>
          <a:lstStyle/>
          <a:p>
            <a:fld id="{AD6D3279-9C4E-C94A-B134-5F196FB90914}" type="slidenum">
              <a:rPr lang="en-US" smtClean="0"/>
              <a:pPr/>
              <a:t>38</a:t>
            </a:fld>
            <a:endParaRPr lang="en-US" dirty="0"/>
          </a:p>
        </p:txBody>
      </p:sp>
      <p:pic>
        <p:nvPicPr>
          <p:cNvPr id="8" name="Picture 2">
            <a:extLst>
              <a:ext uri="{FF2B5EF4-FFF2-40B4-BE49-F238E27FC236}">
                <a16:creationId xmlns:a16="http://schemas.microsoft.com/office/drawing/2014/main" id="{59E01E3C-1587-4406-AC79-9D9007CCB5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9300E1CC-26D0-4287-A7C0-9B855620A40D}"/>
              </a:ext>
            </a:extLst>
          </p:cNvPr>
          <p:cNvSpPr>
            <a:spLocks noGrp="1"/>
          </p:cNvSpPr>
          <p:nvPr>
            <p:ph type="subTitle" idx="1"/>
          </p:nvPr>
        </p:nvSpPr>
        <p:spPr>
          <a:xfrm>
            <a:off x="1121433" y="2039250"/>
            <a:ext cx="9928589" cy="4032687"/>
          </a:xfrm>
        </p:spPr>
        <p:txBody>
          <a:bodyPr/>
          <a:lstStyle/>
          <a:p>
            <a:pPr algn="just"/>
            <a:r>
              <a:rPr lang="es-PE" dirty="0"/>
              <a:t>Es un grupo de máquinas físicas o virtuales que ejecutan la aplicación Docker y que se han configurado para unirse en un clúster. Una vez que un grupo de máquinas se ha agrupado, aún puede ejecutar los comandos Docker a los que está acostumbrado, pero ahora serán ejecutados por las máquinas en su clúster. Las actividades del clúster están controladas por un </a:t>
            </a:r>
            <a:r>
              <a:rPr lang="es-PE" dirty="0" err="1"/>
              <a:t>swarm</a:t>
            </a:r>
            <a:r>
              <a:rPr lang="es-PE" dirty="0"/>
              <a:t> manager, y las máquinas que se han unido al clúster se denominan nodos.</a:t>
            </a:r>
          </a:p>
          <a:p>
            <a:pPr algn="just"/>
            <a:r>
              <a:rPr lang="es-PE" dirty="0"/>
              <a:t>Docker </a:t>
            </a:r>
            <a:r>
              <a:rPr lang="es-PE" dirty="0" err="1"/>
              <a:t>Swarm</a:t>
            </a:r>
            <a:r>
              <a:rPr lang="es-PE" dirty="0"/>
              <a:t> es una herramienta de orquestación de contenedores, lo que significa que le permite al usuario administrar múltiples contenedores desplegados en múltiples máquinas host.</a:t>
            </a:r>
            <a:endParaRPr lang="en-US" dirty="0"/>
          </a:p>
        </p:txBody>
      </p:sp>
    </p:spTree>
    <p:extLst>
      <p:ext uri="{BB962C8B-B14F-4D97-AF65-F5344CB8AC3E}">
        <p14:creationId xmlns:p14="http://schemas.microsoft.com/office/powerpoint/2010/main" val="87522446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2A5BD1-76A5-49A2-9AC2-4D1DCF3F0E23}"/>
              </a:ext>
            </a:extLst>
          </p:cNvPr>
          <p:cNvSpPr>
            <a:spLocks noGrp="1"/>
          </p:cNvSpPr>
          <p:nvPr>
            <p:ph type="ctrTitle"/>
          </p:nvPr>
        </p:nvSpPr>
        <p:spPr>
          <a:xfrm>
            <a:off x="1828305" y="1131142"/>
            <a:ext cx="4433348" cy="712647"/>
          </a:xfrm>
        </p:spPr>
        <p:txBody>
          <a:bodyPr/>
          <a:lstStyle/>
          <a:p>
            <a:r>
              <a:rPr lang="en-US" dirty="0"/>
              <a:t>Docker swarm</a:t>
            </a:r>
            <a:endParaRPr lang="es-PE" dirty="0"/>
          </a:p>
        </p:txBody>
      </p:sp>
      <p:sp>
        <p:nvSpPr>
          <p:cNvPr id="3" name="Marcador de texto 2">
            <a:extLst>
              <a:ext uri="{FF2B5EF4-FFF2-40B4-BE49-F238E27FC236}">
                <a16:creationId xmlns:a16="http://schemas.microsoft.com/office/drawing/2014/main" id="{99FAA15B-471A-49F7-A1EB-73FAEC70BB2F}"/>
              </a:ext>
            </a:extLst>
          </p:cNvPr>
          <p:cNvSpPr>
            <a:spLocks noGrp="1"/>
          </p:cNvSpPr>
          <p:nvPr>
            <p:ph type="body" idx="32"/>
          </p:nvPr>
        </p:nvSpPr>
        <p:spPr/>
        <p:txBody>
          <a:bodyPr/>
          <a:lstStyle/>
          <a:p>
            <a:r>
              <a:rPr lang="es-PE" dirty="0"/>
              <a:t>05</a:t>
            </a:r>
          </a:p>
        </p:txBody>
      </p:sp>
      <p:sp>
        <p:nvSpPr>
          <p:cNvPr id="4" name="Subtítulo 3">
            <a:extLst>
              <a:ext uri="{FF2B5EF4-FFF2-40B4-BE49-F238E27FC236}">
                <a16:creationId xmlns:a16="http://schemas.microsoft.com/office/drawing/2014/main" id="{D7725D3A-0964-4E7E-A355-6F2458BA5FCB}"/>
              </a:ext>
            </a:extLst>
          </p:cNvPr>
          <p:cNvSpPr>
            <a:spLocks noGrp="1"/>
          </p:cNvSpPr>
          <p:nvPr>
            <p:ph type="subTitle" idx="1"/>
          </p:nvPr>
        </p:nvSpPr>
        <p:spPr>
          <a:xfrm>
            <a:off x="1121433" y="2051618"/>
            <a:ext cx="10792188" cy="3939126"/>
          </a:xfrm>
        </p:spPr>
        <p:txBody>
          <a:bodyPr/>
          <a:lstStyle/>
          <a:p>
            <a:r>
              <a:rPr lang="en-US" dirty="0"/>
              <a:t>docker swarm </a:t>
            </a:r>
            <a:r>
              <a:rPr lang="en-US" dirty="0" err="1"/>
              <a:t>init</a:t>
            </a:r>
            <a:r>
              <a:rPr lang="en-US" dirty="0"/>
              <a:t> --advertise-</a:t>
            </a:r>
            <a:r>
              <a:rPr lang="en-US" dirty="0" err="1"/>
              <a:t>addr</a:t>
            </a:r>
            <a:r>
              <a:rPr lang="en-US" dirty="0"/>
              <a:t> eth0</a:t>
            </a:r>
            <a:endParaRPr lang="es-PE" dirty="0"/>
          </a:p>
        </p:txBody>
      </p:sp>
      <p:sp>
        <p:nvSpPr>
          <p:cNvPr id="5" name="Marcador de fecha 4">
            <a:extLst>
              <a:ext uri="{FF2B5EF4-FFF2-40B4-BE49-F238E27FC236}">
                <a16:creationId xmlns:a16="http://schemas.microsoft.com/office/drawing/2014/main" id="{F894CFD3-AED5-49C3-B645-14F6C2FF60E3}"/>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Marcador de pie de página 5">
            <a:extLst>
              <a:ext uri="{FF2B5EF4-FFF2-40B4-BE49-F238E27FC236}">
                <a16:creationId xmlns:a16="http://schemas.microsoft.com/office/drawing/2014/main" id="{6C2A1DF4-0F33-459D-82E9-E646B664C192}"/>
              </a:ext>
            </a:extLst>
          </p:cNvPr>
          <p:cNvSpPr>
            <a:spLocks noGrp="1"/>
          </p:cNvSpPr>
          <p:nvPr>
            <p:ph type="ftr" sz="quarter" idx="34"/>
          </p:nvPr>
        </p:nvSpPr>
        <p:spPr/>
        <p:txBody>
          <a:bodyPr/>
          <a:lstStyle/>
          <a:p>
            <a:pPr algn="r"/>
            <a:r>
              <a:rPr lang="en-US"/>
              <a:t>everis © 2018</a:t>
            </a:r>
            <a:endParaRPr lang="en-US" dirty="0"/>
          </a:p>
        </p:txBody>
      </p:sp>
      <p:sp>
        <p:nvSpPr>
          <p:cNvPr id="7" name="Marcador de número de diapositiva 6">
            <a:extLst>
              <a:ext uri="{FF2B5EF4-FFF2-40B4-BE49-F238E27FC236}">
                <a16:creationId xmlns:a16="http://schemas.microsoft.com/office/drawing/2014/main" id="{251795B0-0568-4DF5-9BD1-13AE089ED581}"/>
              </a:ext>
            </a:extLst>
          </p:cNvPr>
          <p:cNvSpPr>
            <a:spLocks noGrp="1"/>
          </p:cNvSpPr>
          <p:nvPr>
            <p:ph type="sldNum" sz="quarter" idx="35"/>
          </p:nvPr>
        </p:nvSpPr>
        <p:spPr/>
        <p:txBody>
          <a:bodyPr/>
          <a:lstStyle/>
          <a:p>
            <a:fld id="{AD6D3279-9C4E-C94A-B134-5F196FB90914}" type="slidenum">
              <a:rPr lang="en-US" smtClean="0"/>
              <a:pPr/>
              <a:t>39</a:t>
            </a:fld>
            <a:endParaRPr lang="en-US" dirty="0"/>
          </a:p>
        </p:txBody>
      </p:sp>
      <p:pic>
        <p:nvPicPr>
          <p:cNvPr id="9" name="Picture 2">
            <a:extLst>
              <a:ext uri="{FF2B5EF4-FFF2-40B4-BE49-F238E27FC236}">
                <a16:creationId xmlns:a16="http://schemas.microsoft.com/office/drawing/2014/main" id="{9765A8AB-C64B-4C5F-9067-E1081323AB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21787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FE1206-6511-2745-BD0A-4F9421650C18}"/>
              </a:ext>
            </a:extLst>
          </p:cNvPr>
          <p:cNvSpPr>
            <a:spLocks noGrp="1"/>
          </p:cNvSpPr>
          <p:nvPr>
            <p:ph sz="half" idx="1"/>
          </p:nvPr>
        </p:nvSpPr>
        <p:spPr>
          <a:xfrm>
            <a:off x="654113" y="1430252"/>
            <a:ext cx="8860001" cy="3794891"/>
          </a:xfrm>
        </p:spPr>
        <p:txBody>
          <a:bodyPr/>
          <a:lstStyle/>
          <a:p>
            <a:pPr marL="457200" indent="-457200">
              <a:buFont typeface="Wingdings" panose="05000000000000000000" pitchFamily="2" charset="2"/>
              <a:buChar char="ü"/>
            </a:pPr>
            <a:r>
              <a:rPr lang="es-PE" dirty="0"/>
              <a:t>Conocer que es Docker.</a:t>
            </a:r>
          </a:p>
          <a:p>
            <a:pPr marL="457200" indent="-457200">
              <a:buFont typeface="Wingdings" panose="05000000000000000000" pitchFamily="2" charset="2"/>
              <a:buChar char="ü"/>
            </a:pPr>
            <a:r>
              <a:rPr lang="es-PE" dirty="0"/>
              <a:t>Profundizar los conceptos imágenes, contenedores, redes.</a:t>
            </a:r>
          </a:p>
          <a:p>
            <a:pPr marL="457200" indent="-457200">
              <a:buFont typeface="Wingdings" panose="05000000000000000000" pitchFamily="2" charset="2"/>
              <a:buChar char="ü"/>
            </a:pPr>
            <a:r>
              <a:rPr lang="es-PE" dirty="0"/>
              <a:t>Que es Docker-</a:t>
            </a:r>
            <a:r>
              <a:rPr lang="es-PE" dirty="0" err="1"/>
              <a:t>composer</a:t>
            </a:r>
            <a:r>
              <a:rPr lang="es-PE" dirty="0"/>
              <a:t>.</a:t>
            </a:r>
          </a:p>
          <a:p>
            <a:pPr marL="457200" indent="-457200">
              <a:buFont typeface="Wingdings" panose="05000000000000000000" pitchFamily="2" charset="2"/>
              <a:buChar char="ü"/>
            </a:pPr>
            <a:r>
              <a:rPr lang="es-PE" dirty="0"/>
              <a:t>Que es Docker </a:t>
            </a:r>
            <a:r>
              <a:rPr lang="es-PE" dirty="0" err="1"/>
              <a:t>Swarm</a:t>
            </a:r>
            <a:r>
              <a:rPr lang="es-PE" dirty="0"/>
              <a:t>.</a:t>
            </a:r>
          </a:p>
          <a:p>
            <a:pPr marL="457200" indent="-457200">
              <a:buFont typeface="Wingdings" panose="05000000000000000000" pitchFamily="2" charset="2"/>
              <a:buChar char="ü"/>
            </a:pPr>
            <a:r>
              <a:rPr lang="es-PE" dirty="0"/>
              <a:t>Casos prácticos.</a:t>
            </a:r>
          </a:p>
        </p:txBody>
      </p:sp>
      <p:sp>
        <p:nvSpPr>
          <p:cNvPr id="3" name="Text Placeholder 2">
            <a:extLst>
              <a:ext uri="{FF2B5EF4-FFF2-40B4-BE49-F238E27FC236}">
                <a16:creationId xmlns:a16="http://schemas.microsoft.com/office/drawing/2014/main" id="{F87B1FFD-C7EA-3541-949A-4CC88AF663D1}"/>
              </a:ext>
            </a:extLst>
          </p:cNvPr>
          <p:cNvSpPr>
            <a:spLocks noGrp="1"/>
          </p:cNvSpPr>
          <p:nvPr>
            <p:ph type="body" idx="13"/>
          </p:nvPr>
        </p:nvSpPr>
        <p:spPr>
          <a:xfrm>
            <a:off x="654113" y="379434"/>
            <a:ext cx="4298730" cy="454353"/>
          </a:xfrm>
        </p:spPr>
        <p:txBody>
          <a:bodyPr/>
          <a:lstStyle/>
          <a:p>
            <a:r>
              <a:rPr lang="en-US" dirty="0" err="1"/>
              <a:t>Objectivos</a:t>
            </a:r>
            <a:endParaRPr lang="en-US" dirty="0"/>
          </a:p>
        </p:txBody>
      </p:sp>
      <p:sp>
        <p:nvSpPr>
          <p:cNvPr id="4" name="Date Placeholder 3">
            <a:extLst>
              <a:ext uri="{FF2B5EF4-FFF2-40B4-BE49-F238E27FC236}">
                <a16:creationId xmlns:a16="http://schemas.microsoft.com/office/drawing/2014/main" id="{78A3D076-B168-F349-9C97-E41BF4CAD9E1}"/>
              </a:ext>
            </a:extLst>
          </p:cNvPr>
          <p:cNvSpPr>
            <a:spLocks noGrp="1"/>
          </p:cNvSpPr>
          <p:nvPr>
            <p:ph type="dt" sz="half" idx="14"/>
          </p:nvPr>
        </p:nvSpPr>
        <p:spPr/>
        <p:txBody>
          <a:bodyPr/>
          <a:lstStyle/>
          <a:p>
            <a:fld id="{C62BDB9C-98A7-6947-B035-93B3EDFFAF54}" type="datetime4">
              <a:rPr lang="en-US" smtClean="0"/>
              <a:t>December 1, 2019</a:t>
            </a:fld>
            <a:endParaRPr lang="en-US" dirty="0"/>
          </a:p>
        </p:txBody>
      </p:sp>
      <p:sp>
        <p:nvSpPr>
          <p:cNvPr id="5" name="Footer Placeholder 4">
            <a:extLst>
              <a:ext uri="{FF2B5EF4-FFF2-40B4-BE49-F238E27FC236}">
                <a16:creationId xmlns:a16="http://schemas.microsoft.com/office/drawing/2014/main" id="{918AB92C-1B9B-C34B-9E75-852EEAE9638F}"/>
              </a:ext>
            </a:extLst>
          </p:cNvPr>
          <p:cNvSpPr>
            <a:spLocks noGrp="1"/>
          </p:cNvSpPr>
          <p:nvPr>
            <p:ph type="ftr" sz="quarter" idx="15"/>
          </p:nvPr>
        </p:nvSpPr>
        <p:spPr/>
        <p:txBody>
          <a:bodyPr/>
          <a:lstStyle/>
          <a:p>
            <a:pPr algn="r"/>
            <a:r>
              <a:rPr lang="en-US" dirty="0" err="1"/>
              <a:t>everis</a:t>
            </a:r>
            <a:r>
              <a:rPr lang="en-US" dirty="0"/>
              <a:t> © 2019</a:t>
            </a:r>
          </a:p>
        </p:txBody>
      </p:sp>
      <p:sp>
        <p:nvSpPr>
          <p:cNvPr id="6" name="Slide Number Placeholder 5">
            <a:extLst>
              <a:ext uri="{FF2B5EF4-FFF2-40B4-BE49-F238E27FC236}">
                <a16:creationId xmlns:a16="http://schemas.microsoft.com/office/drawing/2014/main" id="{07F03FF4-C845-D942-92F4-B001581FCCB7}"/>
              </a:ext>
            </a:extLst>
          </p:cNvPr>
          <p:cNvSpPr>
            <a:spLocks noGrp="1"/>
          </p:cNvSpPr>
          <p:nvPr>
            <p:ph type="sldNum" sz="quarter" idx="16"/>
          </p:nvPr>
        </p:nvSpPr>
        <p:spPr/>
        <p:txBody>
          <a:bodyPr/>
          <a:lstStyle/>
          <a:p>
            <a:fld id="{AD6D3279-9C4E-C94A-B134-5F196FB90914}" type="slidenum">
              <a:rPr lang="en-US" smtClean="0"/>
              <a:pPr/>
              <a:t>4</a:t>
            </a:fld>
            <a:endParaRPr lang="en-US" dirty="0"/>
          </a:p>
        </p:txBody>
      </p:sp>
      <p:pic>
        <p:nvPicPr>
          <p:cNvPr id="1026" name="Picture 2">
            <a:extLst>
              <a:ext uri="{FF2B5EF4-FFF2-40B4-BE49-F238E27FC236}">
                <a16:creationId xmlns:a16="http://schemas.microsoft.com/office/drawing/2014/main" id="{75628845-ACBC-449E-82B0-FA85B626AC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3480047" y="136525"/>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82764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48470-74E9-CC43-B93B-EEF4A737EEFF}"/>
              </a:ext>
            </a:extLst>
          </p:cNvPr>
          <p:cNvSpPr>
            <a:spLocks noGrp="1"/>
          </p:cNvSpPr>
          <p:nvPr>
            <p:ph type="ctrTitle"/>
          </p:nvPr>
        </p:nvSpPr>
        <p:spPr>
          <a:xfrm>
            <a:off x="1828304" y="1131142"/>
            <a:ext cx="8700613" cy="860218"/>
          </a:xfrm>
        </p:spPr>
        <p:txBody>
          <a:bodyPr/>
          <a:lstStyle/>
          <a:p>
            <a:r>
              <a:rPr lang="en-US" dirty="0" err="1"/>
              <a:t>Casos</a:t>
            </a:r>
            <a:r>
              <a:rPr lang="en-US" dirty="0"/>
              <a:t> </a:t>
            </a:r>
            <a:r>
              <a:rPr lang="en-US" dirty="0" err="1"/>
              <a:t>practicos</a:t>
            </a:r>
            <a:endParaRPr lang="en-US" dirty="0"/>
          </a:p>
        </p:txBody>
      </p:sp>
      <p:sp>
        <p:nvSpPr>
          <p:cNvPr id="3" name="Text Placeholder 2">
            <a:extLst>
              <a:ext uri="{FF2B5EF4-FFF2-40B4-BE49-F238E27FC236}">
                <a16:creationId xmlns:a16="http://schemas.microsoft.com/office/drawing/2014/main" id="{D58ADD06-64D9-414A-9F58-4B06ABA23B2B}"/>
              </a:ext>
            </a:extLst>
          </p:cNvPr>
          <p:cNvSpPr>
            <a:spLocks noGrp="1"/>
          </p:cNvSpPr>
          <p:nvPr>
            <p:ph type="body" idx="32"/>
          </p:nvPr>
        </p:nvSpPr>
        <p:spPr/>
        <p:txBody>
          <a:bodyPr/>
          <a:lstStyle/>
          <a:p>
            <a:r>
              <a:rPr lang="en-US" dirty="0"/>
              <a:t>06</a:t>
            </a:r>
          </a:p>
        </p:txBody>
      </p:sp>
      <p:sp>
        <p:nvSpPr>
          <p:cNvPr id="5" name="Date Placeholder 4">
            <a:extLst>
              <a:ext uri="{FF2B5EF4-FFF2-40B4-BE49-F238E27FC236}">
                <a16:creationId xmlns:a16="http://schemas.microsoft.com/office/drawing/2014/main" id="{34CF642F-F745-094B-A018-546FDCD46526}"/>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3EEE6F06-3EB1-0B4E-9E42-18F8B2679AAF}"/>
              </a:ext>
            </a:extLst>
          </p:cNvPr>
          <p:cNvSpPr>
            <a:spLocks noGrp="1"/>
          </p:cNvSpPr>
          <p:nvPr>
            <p:ph type="ftr" sz="quarter" idx="34"/>
          </p:nvPr>
        </p:nvSpPr>
        <p:spPr/>
        <p:txBody>
          <a:bodyPr/>
          <a:lstStyle/>
          <a:p>
            <a:pPr algn="r"/>
            <a:r>
              <a:rPr lang="en-US"/>
              <a:t>everis © 2018</a:t>
            </a:r>
            <a:endParaRPr lang="en-US" dirty="0"/>
          </a:p>
        </p:txBody>
      </p:sp>
      <p:sp>
        <p:nvSpPr>
          <p:cNvPr id="7" name="Slide Number Placeholder 6">
            <a:extLst>
              <a:ext uri="{FF2B5EF4-FFF2-40B4-BE49-F238E27FC236}">
                <a16:creationId xmlns:a16="http://schemas.microsoft.com/office/drawing/2014/main" id="{C9334FAD-5582-D74C-ADB6-058188156DA7}"/>
              </a:ext>
            </a:extLst>
          </p:cNvPr>
          <p:cNvSpPr>
            <a:spLocks noGrp="1"/>
          </p:cNvSpPr>
          <p:nvPr>
            <p:ph type="sldNum" sz="quarter" idx="35"/>
          </p:nvPr>
        </p:nvSpPr>
        <p:spPr/>
        <p:txBody>
          <a:bodyPr/>
          <a:lstStyle/>
          <a:p>
            <a:fld id="{AD6D3279-9C4E-C94A-B134-5F196FB90914}" type="slidenum">
              <a:rPr lang="en-US" smtClean="0"/>
              <a:pPr/>
              <a:t>40</a:t>
            </a:fld>
            <a:endParaRPr lang="en-US" dirty="0"/>
          </a:p>
        </p:txBody>
      </p:sp>
      <p:sp>
        <p:nvSpPr>
          <p:cNvPr id="8" name="Title 1">
            <a:extLst>
              <a:ext uri="{FF2B5EF4-FFF2-40B4-BE49-F238E27FC236}">
                <a16:creationId xmlns:a16="http://schemas.microsoft.com/office/drawing/2014/main" id="{9DF53C6D-E5AA-4781-BC46-9252E2AA871D}"/>
              </a:ext>
            </a:extLst>
          </p:cNvPr>
          <p:cNvSpPr txBox="1">
            <a:spLocks/>
          </p:cNvSpPr>
          <p:nvPr/>
        </p:nvSpPr>
        <p:spPr>
          <a:xfrm>
            <a:off x="1189112" y="2226420"/>
            <a:ext cx="8700613" cy="4129929"/>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lang="en-US" sz="4600" b="1" kern="1200" noProof="0">
                <a:solidFill>
                  <a:schemeClr val="bg1"/>
                </a:solidFill>
                <a:latin typeface="Century Gothic" panose="020B0502020202020204" pitchFamily="34" charset="0"/>
                <a:ea typeface="+mn-ea"/>
                <a:cs typeface="+mn-cs"/>
              </a:defRPr>
            </a:lvl1pPr>
          </a:lstStyle>
          <a:p>
            <a:r>
              <a:rPr lang="es-PE" sz="1600" dirty="0">
                <a:hlinkClick r:id="rId2"/>
              </a:rPr>
              <a:t>https://hub.docker.com/u/ibmcom</a:t>
            </a:r>
            <a:br>
              <a:rPr lang="es-PE" sz="1600" dirty="0"/>
            </a:br>
            <a:r>
              <a:rPr lang="es-PE" sz="1600" dirty="0">
                <a:hlinkClick r:id="rId3"/>
              </a:rPr>
              <a:t>https://docs.docker.com/develop/sdk/examples/</a:t>
            </a:r>
            <a:br>
              <a:rPr lang="es-PE" sz="1600" dirty="0"/>
            </a:br>
            <a:r>
              <a:rPr lang="es-PE" sz="1600" dirty="0">
                <a:hlinkClick r:id="rId4"/>
              </a:rPr>
              <a:t>https://docs.docker.com/engine/api/v1.24/</a:t>
            </a:r>
            <a:br>
              <a:rPr lang="es-PE" sz="1600" dirty="0"/>
            </a:br>
            <a:br>
              <a:rPr lang="es-PE" sz="1600" dirty="0"/>
            </a:br>
            <a:r>
              <a:rPr lang="sv-SE" sz="1600" dirty="0"/>
              <a:t>curl --unix-socket /var/run/docker.sock http:/v1.24/containers/json</a:t>
            </a:r>
            <a:endParaRPr lang="es-PE" sz="1600" dirty="0"/>
          </a:p>
        </p:txBody>
      </p:sp>
    </p:spTree>
    <p:extLst>
      <p:ext uri="{BB962C8B-B14F-4D97-AF65-F5344CB8AC3E}">
        <p14:creationId xmlns:p14="http://schemas.microsoft.com/office/powerpoint/2010/main" val="224331240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828304" y="1131142"/>
            <a:ext cx="4482849" cy="961818"/>
          </a:xfrm>
        </p:spPr>
        <p:txBody>
          <a:bodyPr/>
          <a:lstStyle/>
          <a:p>
            <a:r>
              <a:rPr lang="es-PE" dirty="0"/>
              <a:t>Referencias</a:t>
            </a:r>
          </a:p>
        </p:txBody>
      </p:sp>
      <p:sp>
        <p:nvSpPr>
          <p:cNvPr id="4" name="Subtítulo 3"/>
          <p:cNvSpPr>
            <a:spLocks noGrp="1"/>
          </p:cNvSpPr>
          <p:nvPr>
            <p:ph type="subTitle" idx="1"/>
          </p:nvPr>
        </p:nvSpPr>
        <p:spPr>
          <a:xfrm>
            <a:off x="752539" y="2088179"/>
            <a:ext cx="7417296" cy="2796540"/>
          </a:xfrm>
        </p:spPr>
        <p:txBody>
          <a:bodyPr/>
          <a:lstStyle/>
          <a:p>
            <a:pPr marL="285750" indent="-285750">
              <a:buFont typeface="Wingdings" panose="05000000000000000000" pitchFamily="2" charset="2"/>
              <a:buChar char="ü"/>
            </a:pPr>
            <a:r>
              <a:rPr lang="es-PE" dirty="0">
                <a:hlinkClick r:id="rId2"/>
              </a:rPr>
              <a:t>https://www.docker.com/resources/what-container</a:t>
            </a:r>
            <a:endParaRPr lang="es-PE" dirty="0"/>
          </a:p>
          <a:p>
            <a:pPr marL="285750" indent="-285750">
              <a:buFont typeface="Wingdings" panose="05000000000000000000" pitchFamily="2" charset="2"/>
              <a:buChar char="ü"/>
            </a:pPr>
            <a:r>
              <a:rPr lang="es-PE" dirty="0">
                <a:hlinkClick r:id="rId3"/>
              </a:rPr>
              <a:t>https://hub.docker.com/u/ibmcom</a:t>
            </a:r>
            <a:r>
              <a:rPr lang="es-PE" dirty="0"/>
              <a:t> </a:t>
            </a:r>
          </a:p>
          <a:p>
            <a:pPr marL="285750" indent="-285750">
              <a:buFont typeface="Wingdings" panose="05000000000000000000" pitchFamily="2" charset="2"/>
              <a:buChar char="ü"/>
            </a:pPr>
            <a:r>
              <a:rPr lang="es-PE" dirty="0">
                <a:hlinkClick r:id="rId4"/>
              </a:rPr>
              <a:t>https://docs.docker.com/reference/</a:t>
            </a:r>
            <a:endParaRPr lang="es-PE" dirty="0"/>
          </a:p>
          <a:p>
            <a:pPr marL="285750" indent="-285750">
              <a:buFont typeface="Wingdings" panose="05000000000000000000" pitchFamily="2" charset="2"/>
              <a:buChar char="ü"/>
            </a:pPr>
            <a:r>
              <a:rPr lang="es-PE" dirty="0">
                <a:hlinkClick r:id="rId5"/>
              </a:rPr>
              <a:t>https://docs.docker.com/network/</a:t>
            </a:r>
            <a:endParaRPr lang="es-PE" dirty="0"/>
          </a:p>
          <a:p>
            <a:pPr marL="285750" indent="-285750">
              <a:buFont typeface="Wingdings" panose="05000000000000000000" pitchFamily="2" charset="2"/>
              <a:buChar char="ü"/>
            </a:pPr>
            <a:r>
              <a:rPr lang="es-PE" dirty="0">
                <a:hlinkClick r:id="rId6"/>
              </a:rPr>
              <a:t>https://docs.docker.com</a:t>
            </a:r>
            <a:endParaRPr lang="es-PE" dirty="0"/>
          </a:p>
          <a:p>
            <a:pPr marL="285750" indent="-285750">
              <a:buFont typeface="Wingdings" panose="05000000000000000000" pitchFamily="2" charset="2"/>
              <a:buChar char="ü"/>
            </a:pPr>
            <a:endParaRPr lang="es-PE" dirty="0"/>
          </a:p>
          <a:p>
            <a:pPr marL="285750" indent="-285750">
              <a:buFont typeface="Wingdings" panose="05000000000000000000" pitchFamily="2" charset="2"/>
              <a:buChar char="ü"/>
            </a:pPr>
            <a:endParaRPr lang="es-PE" dirty="0"/>
          </a:p>
        </p:txBody>
      </p:sp>
      <p:sp>
        <p:nvSpPr>
          <p:cNvPr id="5" name="Marcador de fecha 4"/>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Marcador de pie de página 5"/>
          <p:cNvSpPr>
            <a:spLocks noGrp="1"/>
          </p:cNvSpPr>
          <p:nvPr>
            <p:ph type="ftr" sz="quarter" idx="34"/>
          </p:nvPr>
        </p:nvSpPr>
        <p:spPr/>
        <p:txBody>
          <a:bodyPr/>
          <a:lstStyle/>
          <a:p>
            <a:pPr algn="r"/>
            <a:r>
              <a:rPr lang="en-US"/>
              <a:t>everis © 2018</a:t>
            </a:r>
            <a:endParaRPr lang="en-US" dirty="0"/>
          </a:p>
        </p:txBody>
      </p:sp>
      <p:sp>
        <p:nvSpPr>
          <p:cNvPr id="7" name="Marcador de número de diapositiva 6"/>
          <p:cNvSpPr>
            <a:spLocks noGrp="1"/>
          </p:cNvSpPr>
          <p:nvPr>
            <p:ph type="sldNum" sz="quarter" idx="35"/>
          </p:nvPr>
        </p:nvSpPr>
        <p:spPr/>
        <p:txBody>
          <a:bodyPr/>
          <a:lstStyle/>
          <a:p>
            <a:fld id="{AD6D3279-9C4E-C94A-B134-5F196FB90914}" type="slidenum">
              <a:rPr lang="en-US" smtClean="0"/>
              <a:pPr/>
              <a:t>41</a:t>
            </a:fld>
            <a:endParaRPr lang="en-US" dirty="0"/>
          </a:p>
        </p:txBody>
      </p:sp>
    </p:spTree>
    <p:extLst>
      <p:ext uri="{BB962C8B-B14F-4D97-AF65-F5344CB8AC3E}">
        <p14:creationId xmlns:p14="http://schemas.microsoft.com/office/powerpoint/2010/main" val="137708410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D750-E98C-6A4F-ACE0-C7F640DE5B93}"/>
              </a:ext>
            </a:extLst>
          </p:cNvPr>
          <p:cNvSpPr>
            <a:spLocks noGrp="1"/>
          </p:cNvSpPr>
          <p:nvPr>
            <p:ph type="ctrTitle"/>
          </p:nvPr>
        </p:nvSpPr>
        <p:spPr/>
        <p:txBody>
          <a:bodyPr/>
          <a:lstStyle/>
          <a:p>
            <a:r>
              <a:rPr lang="en-US" dirty="0"/>
              <a:t>Thanks!</a:t>
            </a:r>
          </a:p>
        </p:txBody>
      </p:sp>
      <p:sp>
        <p:nvSpPr>
          <p:cNvPr id="3" name="Subtitle 2">
            <a:extLst>
              <a:ext uri="{FF2B5EF4-FFF2-40B4-BE49-F238E27FC236}">
                <a16:creationId xmlns:a16="http://schemas.microsoft.com/office/drawing/2014/main" id="{63BEBA1B-9FD2-FD4F-9570-24AD84D6C75F}"/>
              </a:ext>
            </a:extLst>
          </p:cNvPr>
          <p:cNvSpPr>
            <a:spLocks noGrp="1"/>
          </p:cNvSpPr>
          <p:nvPr>
            <p:ph type="subTitle" idx="1"/>
          </p:nvPr>
        </p:nvSpPr>
        <p:spPr/>
        <p:txBody>
          <a:bodyPr/>
          <a:lstStyle/>
          <a:p>
            <a:r>
              <a:rPr lang="en-US" dirty="0"/>
              <a:t>Looking forward to work with you</a:t>
            </a:r>
          </a:p>
        </p:txBody>
      </p:sp>
      <p:sp>
        <p:nvSpPr>
          <p:cNvPr id="4" name="Date Placeholder 3">
            <a:extLst>
              <a:ext uri="{FF2B5EF4-FFF2-40B4-BE49-F238E27FC236}">
                <a16:creationId xmlns:a16="http://schemas.microsoft.com/office/drawing/2014/main" id="{ADA2A5B1-B575-D748-BF60-46F89E0867B7}"/>
              </a:ext>
            </a:extLst>
          </p:cNvPr>
          <p:cNvSpPr>
            <a:spLocks noGrp="1"/>
          </p:cNvSpPr>
          <p:nvPr>
            <p:ph type="dt" sz="half" idx="10"/>
          </p:nvPr>
        </p:nvSpPr>
        <p:spPr/>
        <p:txBody>
          <a:bodyPr/>
          <a:lstStyle/>
          <a:p>
            <a:fld id="{C62BDB9C-98A7-6947-B035-93B3EDFFAF54}" type="datetime4">
              <a:rPr lang="en-US" noProof="0" smtClean="0"/>
              <a:pPr/>
              <a:t>December 1, 2019</a:t>
            </a:fld>
            <a:endParaRPr lang="en-US" noProof="0"/>
          </a:p>
        </p:txBody>
      </p:sp>
    </p:spTree>
    <p:extLst>
      <p:ext uri="{BB962C8B-B14F-4D97-AF65-F5344CB8AC3E}">
        <p14:creationId xmlns:p14="http://schemas.microsoft.com/office/powerpoint/2010/main" val="369815184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B7DF13-1996-4C47-9A0B-D192D52AD512}"/>
              </a:ext>
            </a:extLst>
          </p:cNvPr>
          <p:cNvSpPr>
            <a:spLocks noGrp="1"/>
          </p:cNvSpPr>
          <p:nvPr>
            <p:ph type="body" idx="19"/>
          </p:nvPr>
        </p:nvSpPr>
        <p:spPr/>
        <p:txBody>
          <a:bodyPr/>
          <a:lstStyle/>
          <a:p>
            <a:r>
              <a:rPr lang="en-US" dirty="0"/>
              <a:t>02</a:t>
            </a:r>
          </a:p>
        </p:txBody>
      </p:sp>
      <p:sp>
        <p:nvSpPr>
          <p:cNvPr id="3" name="Text Placeholder 2">
            <a:extLst>
              <a:ext uri="{FF2B5EF4-FFF2-40B4-BE49-F238E27FC236}">
                <a16:creationId xmlns:a16="http://schemas.microsoft.com/office/drawing/2014/main" id="{D04B56EC-B7F9-4D4C-8AA8-7380534621C1}"/>
              </a:ext>
            </a:extLst>
          </p:cNvPr>
          <p:cNvSpPr>
            <a:spLocks noGrp="1"/>
          </p:cNvSpPr>
          <p:nvPr>
            <p:ph type="body" idx="13"/>
          </p:nvPr>
        </p:nvSpPr>
        <p:spPr>
          <a:xfrm>
            <a:off x="2344157" y="3203409"/>
            <a:ext cx="3677394" cy="400850"/>
          </a:xfrm>
        </p:spPr>
        <p:txBody>
          <a:bodyPr/>
          <a:lstStyle/>
          <a:p>
            <a:r>
              <a:rPr lang="en-US" dirty="0" err="1"/>
              <a:t>Imagenes</a:t>
            </a:r>
            <a:endParaRPr lang="en-US" dirty="0"/>
          </a:p>
        </p:txBody>
      </p:sp>
      <p:sp>
        <p:nvSpPr>
          <p:cNvPr id="5" name="Text Placeholder 4">
            <a:extLst>
              <a:ext uri="{FF2B5EF4-FFF2-40B4-BE49-F238E27FC236}">
                <a16:creationId xmlns:a16="http://schemas.microsoft.com/office/drawing/2014/main" id="{B75A6E6F-3C4E-4443-B98F-834041EACF4E}"/>
              </a:ext>
            </a:extLst>
          </p:cNvPr>
          <p:cNvSpPr>
            <a:spLocks noGrp="1"/>
          </p:cNvSpPr>
          <p:nvPr>
            <p:ph type="body" idx="32"/>
          </p:nvPr>
        </p:nvSpPr>
        <p:spPr/>
        <p:txBody>
          <a:bodyPr/>
          <a:lstStyle/>
          <a:p>
            <a:r>
              <a:rPr lang="en-US" dirty="0"/>
              <a:t>01</a:t>
            </a:r>
          </a:p>
        </p:txBody>
      </p:sp>
      <p:sp>
        <p:nvSpPr>
          <p:cNvPr id="6" name="Text Placeholder 5">
            <a:extLst>
              <a:ext uri="{FF2B5EF4-FFF2-40B4-BE49-F238E27FC236}">
                <a16:creationId xmlns:a16="http://schemas.microsoft.com/office/drawing/2014/main" id="{0A315FA4-2613-8D4D-B077-DEB3E5E11505}"/>
              </a:ext>
            </a:extLst>
          </p:cNvPr>
          <p:cNvSpPr>
            <a:spLocks noGrp="1"/>
          </p:cNvSpPr>
          <p:nvPr>
            <p:ph type="body" idx="33"/>
          </p:nvPr>
        </p:nvSpPr>
        <p:spPr>
          <a:xfrm>
            <a:off x="2328534" y="1876389"/>
            <a:ext cx="3758632" cy="839526"/>
          </a:xfrm>
        </p:spPr>
        <p:txBody>
          <a:bodyPr/>
          <a:lstStyle/>
          <a:p>
            <a:r>
              <a:rPr lang="en-US" dirty="0" err="1"/>
              <a:t>Introducción</a:t>
            </a:r>
            <a:r>
              <a:rPr lang="en-US" dirty="0"/>
              <a:t> a Docker</a:t>
            </a:r>
          </a:p>
        </p:txBody>
      </p:sp>
      <p:sp>
        <p:nvSpPr>
          <p:cNvPr id="7" name="Text Placeholder 6">
            <a:extLst>
              <a:ext uri="{FF2B5EF4-FFF2-40B4-BE49-F238E27FC236}">
                <a16:creationId xmlns:a16="http://schemas.microsoft.com/office/drawing/2014/main" id="{4DC1A0FE-C4AE-AA46-8F9E-7702FCD48230}"/>
              </a:ext>
            </a:extLst>
          </p:cNvPr>
          <p:cNvSpPr>
            <a:spLocks noGrp="1"/>
          </p:cNvSpPr>
          <p:nvPr>
            <p:ph type="body" idx="35"/>
          </p:nvPr>
        </p:nvSpPr>
        <p:spPr/>
        <p:txBody>
          <a:bodyPr/>
          <a:lstStyle/>
          <a:p>
            <a:r>
              <a:rPr lang="en-US" dirty="0"/>
              <a:t>03</a:t>
            </a:r>
          </a:p>
        </p:txBody>
      </p:sp>
      <p:sp>
        <p:nvSpPr>
          <p:cNvPr id="8" name="Text Placeholder 7">
            <a:extLst>
              <a:ext uri="{FF2B5EF4-FFF2-40B4-BE49-F238E27FC236}">
                <a16:creationId xmlns:a16="http://schemas.microsoft.com/office/drawing/2014/main" id="{F6E4522C-DC70-D04C-AF65-1007B9EE2874}"/>
              </a:ext>
            </a:extLst>
          </p:cNvPr>
          <p:cNvSpPr>
            <a:spLocks noGrp="1"/>
          </p:cNvSpPr>
          <p:nvPr>
            <p:ph type="body" idx="36"/>
          </p:nvPr>
        </p:nvSpPr>
        <p:spPr>
          <a:xfrm>
            <a:off x="2409772" y="4390033"/>
            <a:ext cx="3677394" cy="400850"/>
          </a:xfrm>
        </p:spPr>
        <p:txBody>
          <a:bodyPr/>
          <a:lstStyle/>
          <a:p>
            <a:r>
              <a:rPr lang="en-US" dirty="0" err="1"/>
              <a:t>Contenedores</a:t>
            </a:r>
            <a:endParaRPr lang="en-US" dirty="0"/>
          </a:p>
        </p:txBody>
      </p:sp>
      <p:sp>
        <p:nvSpPr>
          <p:cNvPr id="10" name="Text Placeholder 9">
            <a:extLst>
              <a:ext uri="{FF2B5EF4-FFF2-40B4-BE49-F238E27FC236}">
                <a16:creationId xmlns:a16="http://schemas.microsoft.com/office/drawing/2014/main" id="{31704E33-4158-1248-ADEE-B590C8B0D5C4}"/>
              </a:ext>
            </a:extLst>
          </p:cNvPr>
          <p:cNvSpPr>
            <a:spLocks noGrp="1"/>
          </p:cNvSpPr>
          <p:nvPr>
            <p:ph type="body" idx="38"/>
          </p:nvPr>
        </p:nvSpPr>
        <p:spPr/>
        <p:txBody>
          <a:bodyPr/>
          <a:lstStyle/>
          <a:p>
            <a:r>
              <a:rPr lang="en-US" dirty="0"/>
              <a:t>05</a:t>
            </a:r>
          </a:p>
        </p:txBody>
      </p:sp>
      <p:sp>
        <p:nvSpPr>
          <p:cNvPr id="11" name="Text Placeholder 10">
            <a:extLst>
              <a:ext uri="{FF2B5EF4-FFF2-40B4-BE49-F238E27FC236}">
                <a16:creationId xmlns:a16="http://schemas.microsoft.com/office/drawing/2014/main" id="{D7DC38E8-C82E-2646-9E7A-43FE09E8AAF3}"/>
              </a:ext>
            </a:extLst>
          </p:cNvPr>
          <p:cNvSpPr>
            <a:spLocks noGrp="1"/>
          </p:cNvSpPr>
          <p:nvPr>
            <p:ph type="body" idx="39"/>
          </p:nvPr>
        </p:nvSpPr>
        <p:spPr>
          <a:xfrm>
            <a:off x="7308787" y="3235070"/>
            <a:ext cx="3669484" cy="400850"/>
          </a:xfrm>
        </p:spPr>
        <p:txBody>
          <a:bodyPr/>
          <a:lstStyle/>
          <a:p>
            <a:r>
              <a:rPr lang="en-US" dirty="0"/>
              <a:t>Docker Swarm</a:t>
            </a:r>
          </a:p>
        </p:txBody>
      </p:sp>
      <p:sp>
        <p:nvSpPr>
          <p:cNvPr id="13" name="Text Placeholder 12">
            <a:extLst>
              <a:ext uri="{FF2B5EF4-FFF2-40B4-BE49-F238E27FC236}">
                <a16:creationId xmlns:a16="http://schemas.microsoft.com/office/drawing/2014/main" id="{9AE01759-3CE0-E54F-8E07-7727AE622FE8}"/>
              </a:ext>
            </a:extLst>
          </p:cNvPr>
          <p:cNvSpPr>
            <a:spLocks noGrp="1"/>
          </p:cNvSpPr>
          <p:nvPr>
            <p:ph type="body" idx="41"/>
          </p:nvPr>
        </p:nvSpPr>
        <p:spPr/>
        <p:txBody>
          <a:bodyPr/>
          <a:lstStyle/>
          <a:p>
            <a:r>
              <a:rPr lang="en-US" dirty="0"/>
              <a:t>04</a:t>
            </a:r>
          </a:p>
        </p:txBody>
      </p:sp>
      <p:sp>
        <p:nvSpPr>
          <p:cNvPr id="14" name="Text Placeholder 13">
            <a:extLst>
              <a:ext uri="{FF2B5EF4-FFF2-40B4-BE49-F238E27FC236}">
                <a16:creationId xmlns:a16="http://schemas.microsoft.com/office/drawing/2014/main" id="{4FA9AC66-3A29-3A4F-A3C5-66B66BA259CA}"/>
              </a:ext>
            </a:extLst>
          </p:cNvPr>
          <p:cNvSpPr>
            <a:spLocks noGrp="1"/>
          </p:cNvSpPr>
          <p:nvPr>
            <p:ph type="body" idx="42"/>
          </p:nvPr>
        </p:nvSpPr>
        <p:spPr>
          <a:xfrm>
            <a:off x="7302842" y="2097851"/>
            <a:ext cx="3670137" cy="400850"/>
          </a:xfrm>
        </p:spPr>
        <p:txBody>
          <a:bodyPr/>
          <a:lstStyle/>
          <a:p>
            <a:r>
              <a:rPr lang="en-US" dirty="0"/>
              <a:t>Docker-composer</a:t>
            </a:r>
          </a:p>
        </p:txBody>
      </p:sp>
      <p:sp>
        <p:nvSpPr>
          <p:cNvPr id="16" name="Text Placeholder 15">
            <a:extLst>
              <a:ext uri="{FF2B5EF4-FFF2-40B4-BE49-F238E27FC236}">
                <a16:creationId xmlns:a16="http://schemas.microsoft.com/office/drawing/2014/main" id="{CAA18E2A-999D-BE4B-BAFC-C9B1E95FDA3D}"/>
              </a:ext>
            </a:extLst>
          </p:cNvPr>
          <p:cNvSpPr>
            <a:spLocks noGrp="1"/>
          </p:cNvSpPr>
          <p:nvPr>
            <p:ph type="body" idx="44"/>
          </p:nvPr>
        </p:nvSpPr>
        <p:spPr/>
        <p:txBody>
          <a:bodyPr/>
          <a:lstStyle/>
          <a:p>
            <a:r>
              <a:rPr lang="en-US" dirty="0"/>
              <a:t>06</a:t>
            </a:r>
          </a:p>
        </p:txBody>
      </p:sp>
      <p:sp>
        <p:nvSpPr>
          <p:cNvPr id="17" name="Text Placeholder 16">
            <a:extLst>
              <a:ext uri="{FF2B5EF4-FFF2-40B4-BE49-F238E27FC236}">
                <a16:creationId xmlns:a16="http://schemas.microsoft.com/office/drawing/2014/main" id="{0A3CF017-52AC-DC40-A48F-6597B564DFFE}"/>
              </a:ext>
            </a:extLst>
          </p:cNvPr>
          <p:cNvSpPr>
            <a:spLocks noGrp="1"/>
          </p:cNvSpPr>
          <p:nvPr>
            <p:ph type="body" idx="45"/>
          </p:nvPr>
        </p:nvSpPr>
        <p:spPr>
          <a:xfrm>
            <a:off x="7363802" y="4395442"/>
            <a:ext cx="3669484" cy="400850"/>
          </a:xfrm>
        </p:spPr>
        <p:txBody>
          <a:bodyPr/>
          <a:lstStyle/>
          <a:p>
            <a:r>
              <a:rPr lang="en-US" dirty="0" err="1"/>
              <a:t>Casos</a:t>
            </a:r>
            <a:r>
              <a:rPr lang="en-US" dirty="0"/>
              <a:t> </a:t>
            </a:r>
            <a:r>
              <a:rPr lang="en-US" dirty="0" err="1"/>
              <a:t>practicos</a:t>
            </a:r>
            <a:endParaRPr lang="en-US" dirty="0"/>
          </a:p>
        </p:txBody>
      </p:sp>
      <p:sp>
        <p:nvSpPr>
          <p:cNvPr id="20" name="Text Placeholder 19">
            <a:extLst>
              <a:ext uri="{FF2B5EF4-FFF2-40B4-BE49-F238E27FC236}">
                <a16:creationId xmlns:a16="http://schemas.microsoft.com/office/drawing/2014/main" id="{68A3108D-9451-874E-9543-ED2DAF22E32C}"/>
              </a:ext>
            </a:extLst>
          </p:cNvPr>
          <p:cNvSpPr>
            <a:spLocks noGrp="1"/>
          </p:cNvSpPr>
          <p:nvPr>
            <p:ph type="body" idx="1"/>
          </p:nvPr>
        </p:nvSpPr>
        <p:spPr/>
        <p:txBody>
          <a:bodyPr/>
          <a:lstStyle/>
          <a:p>
            <a:r>
              <a:rPr lang="en-US" dirty="0"/>
              <a:t>Agenda</a:t>
            </a:r>
          </a:p>
        </p:txBody>
      </p:sp>
      <p:sp>
        <p:nvSpPr>
          <p:cNvPr id="21" name="Date Placeholder 20">
            <a:extLst>
              <a:ext uri="{FF2B5EF4-FFF2-40B4-BE49-F238E27FC236}">
                <a16:creationId xmlns:a16="http://schemas.microsoft.com/office/drawing/2014/main" id="{14E93530-E712-254C-82D5-CCC2F2375EE1}"/>
              </a:ext>
            </a:extLst>
          </p:cNvPr>
          <p:cNvSpPr>
            <a:spLocks noGrp="1"/>
          </p:cNvSpPr>
          <p:nvPr>
            <p:ph type="dt" sz="half" idx="48"/>
          </p:nvPr>
        </p:nvSpPr>
        <p:spPr/>
        <p:txBody>
          <a:bodyPr/>
          <a:lstStyle/>
          <a:p>
            <a:fld id="{C62BDB9C-98A7-6947-B035-93B3EDFFAF54}" type="datetime4">
              <a:rPr lang="en-US" smtClean="0"/>
              <a:t>December 1, 2019</a:t>
            </a:fld>
            <a:endParaRPr lang="en-US" dirty="0"/>
          </a:p>
        </p:txBody>
      </p:sp>
      <p:sp>
        <p:nvSpPr>
          <p:cNvPr id="22" name="Footer Placeholder 21">
            <a:extLst>
              <a:ext uri="{FF2B5EF4-FFF2-40B4-BE49-F238E27FC236}">
                <a16:creationId xmlns:a16="http://schemas.microsoft.com/office/drawing/2014/main" id="{FADFE78E-DB5B-F942-9258-0451AFE738E7}"/>
              </a:ext>
            </a:extLst>
          </p:cNvPr>
          <p:cNvSpPr>
            <a:spLocks noGrp="1"/>
          </p:cNvSpPr>
          <p:nvPr>
            <p:ph type="ftr" sz="quarter" idx="49"/>
          </p:nvPr>
        </p:nvSpPr>
        <p:spPr/>
        <p:txBody>
          <a:bodyPr/>
          <a:lstStyle/>
          <a:p>
            <a:pPr algn="r"/>
            <a:r>
              <a:rPr lang="en-US" dirty="0" err="1"/>
              <a:t>everis</a:t>
            </a:r>
            <a:r>
              <a:rPr lang="en-US" dirty="0"/>
              <a:t> © 2019</a:t>
            </a:r>
          </a:p>
        </p:txBody>
      </p:sp>
      <p:sp>
        <p:nvSpPr>
          <p:cNvPr id="23" name="Slide Number Placeholder 22">
            <a:extLst>
              <a:ext uri="{FF2B5EF4-FFF2-40B4-BE49-F238E27FC236}">
                <a16:creationId xmlns:a16="http://schemas.microsoft.com/office/drawing/2014/main" id="{6D20EACE-E4EC-804E-BC64-290E3FD600BD}"/>
              </a:ext>
            </a:extLst>
          </p:cNvPr>
          <p:cNvSpPr>
            <a:spLocks noGrp="1"/>
          </p:cNvSpPr>
          <p:nvPr>
            <p:ph type="sldNum" sz="quarter" idx="50"/>
          </p:nvPr>
        </p:nvSpPr>
        <p:spPr/>
        <p:txBody>
          <a:bodyPr/>
          <a:lstStyle/>
          <a:p>
            <a:fld id="{AD6D3279-9C4E-C94A-B134-5F196FB90914}" type="slidenum">
              <a:rPr lang="en-US" smtClean="0"/>
              <a:pPr/>
              <a:t>5</a:t>
            </a:fld>
            <a:endParaRPr lang="en-US" dirty="0"/>
          </a:p>
        </p:txBody>
      </p:sp>
      <p:pic>
        <p:nvPicPr>
          <p:cNvPr id="19" name="Picture 2">
            <a:extLst>
              <a:ext uri="{FF2B5EF4-FFF2-40B4-BE49-F238E27FC236}">
                <a16:creationId xmlns:a16="http://schemas.microsoft.com/office/drawing/2014/main" id="{AE83FD3A-F573-4E91-8268-50CA676139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3480047" y="136525"/>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71449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F79F-0F9D-514F-AC2F-C036E1E7A755}"/>
              </a:ext>
            </a:extLst>
          </p:cNvPr>
          <p:cNvSpPr>
            <a:spLocks noGrp="1"/>
          </p:cNvSpPr>
          <p:nvPr>
            <p:ph type="ctrTitle"/>
          </p:nvPr>
        </p:nvSpPr>
        <p:spPr>
          <a:xfrm>
            <a:off x="1828304" y="1131142"/>
            <a:ext cx="6929616" cy="860218"/>
          </a:xfrm>
        </p:spPr>
        <p:txBody>
          <a:bodyPr/>
          <a:lstStyle/>
          <a:p>
            <a:r>
              <a:rPr lang="en-US" dirty="0" err="1"/>
              <a:t>Introducción</a:t>
            </a:r>
            <a:r>
              <a:rPr lang="en-US" dirty="0"/>
              <a:t> a Docker</a:t>
            </a:r>
          </a:p>
        </p:txBody>
      </p:sp>
      <p:sp>
        <p:nvSpPr>
          <p:cNvPr id="3" name="Subtitle 2">
            <a:extLst>
              <a:ext uri="{FF2B5EF4-FFF2-40B4-BE49-F238E27FC236}">
                <a16:creationId xmlns:a16="http://schemas.microsoft.com/office/drawing/2014/main" id="{10DA32A7-B7FE-1445-95AC-E1524AD647E3}"/>
              </a:ext>
            </a:extLst>
          </p:cNvPr>
          <p:cNvSpPr>
            <a:spLocks noGrp="1"/>
          </p:cNvSpPr>
          <p:nvPr>
            <p:ph type="subTitle" idx="1"/>
          </p:nvPr>
        </p:nvSpPr>
        <p:spPr>
          <a:xfrm>
            <a:off x="822450" y="2020755"/>
            <a:ext cx="6270808" cy="4364990"/>
          </a:xfrm>
        </p:spPr>
        <p:txBody>
          <a:bodyPr/>
          <a:lstStyle/>
          <a:p>
            <a:pPr algn="just"/>
            <a:r>
              <a:rPr lang="es-PE" sz="2000" b="1" dirty="0"/>
              <a:t>     ¿ Que es Docker ?</a:t>
            </a:r>
          </a:p>
          <a:p>
            <a:pPr marL="630238" indent="-265113" algn="just">
              <a:buFont typeface="Wingdings" panose="05000000000000000000" pitchFamily="2" charset="2"/>
              <a:buChar char="Ø"/>
            </a:pPr>
            <a:r>
              <a:rPr lang="es-PE" dirty="0"/>
              <a:t>Es un proyecto de código abierto que automatiza el despliegue de aplicaciones dentro de contenedores de software, proporcionando una capa adicional de abstracción y automatización de virtualización de aplicaciones en múltiples sistemas operativos.</a:t>
            </a:r>
          </a:p>
          <a:p>
            <a:pPr marL="365125" algn="just"/>
            <a:r>
              <a:rPr lang="es-PE" sz="2000" b="1" dirty="0"/>
              <a:t>¿ </a:t>
            </a:r>
            <a:r>
              <a:rPr lang="en-US" sz="2000" b="1" dirty="0"/>
              <a:t>Que es docker hub </a:t>
            </a:r>
            <a:r>
              <a:rPr lang="es-PE" sz="2000" b="1" dirty="0"/>
              <a:t>?</a:t>
            </a:r>
            <a:endParaRPr lang="en-US" sz="2000" b="1" dirty="0"/>
          </a:p>
          <a:p>
            <a:pPr marL="650875" indent="-285750" algn="just">
              <a:buFont typeface="Wingdings" panose="05000000000000000000" pitchFamily="2" charset="2"/>
              <a:buChar char="Ø"/>
            </a:pPr>
            <a:r>
              <a:rPr lang="es-PE" dirty="0"/>
              <a:t>Es un repositorio público en la nube, similar a </a:t>
            </a:r>
            <a:r>
              <a:rPr lang="es-PE" dirty="0" err="1"/>
              <a:t>Github</a:t>
            </a:r>
            <a:r>
              <a:rPr lang="es-PE" dirty="0"/>
              <a:t>, para distribuir los contenidos. Está mantenido por la propia Docker y hay multitud de imágenes, de carácter gratuito, que se pueden descargar y así no tener que hacer el trabajo desde cero al poder aprovechar “plantillas”. También podemos crear nuestros propios repositorios privados e, incluso, dispone de una tienda.</a:t>
            </a:r>
          </a:p>
        </p:txBody>
      </p:sp>
      <p:sp>
        <p:nvSpPr>
          <p:cNvPr id="4" name="Text Placeholder 3">
            <a:extLst>
              <a:ext uri="{FF2B5EF4-FFF2-40B4-BE49-F238E27FC236}">
                <a16:creationId xmlns:a16="http://schemas.microsoft.com/office/drawing/2014/main" id="{63567D09-2819-8843-820B-170B4C113BB9}"/>
              </a:ext>
            </a:extLst>
          </p:cNvPr>
          <p:cNvSpPr>
            <a:spLocks noGrp="1"/>
          </p:cNvSpPr>
          <p:nvPr>
            <p:ph type="body" idx="32"/>
          </p:nvPr>
        </p:nvSpPr>
        <p:spPr/>
        <p:txBody>
          <a:bodyPr/>
          <a:lstStyle/>
          <a:p>
            <a:r>
              <a:rPr lang="en-US" dirty="0"/>
              <a:t>01</a:t>
            </a:r>
          </a:p>
        </p:txBody>
      </p:sp>
      <p:sp>
        <p:nvSpPr>
          <p:cNvPr id="5" name="Date Placeholder 4">
            <a:extLst>
              <a:ext uri="{FF2B5EF4-FFF2-40B4-BE49-F238E27FC236}">
                <a16:creationId xmlns:a16="http://schemas.microsoft.com/office/drawing/2014/main" id="{C2286752-0516-5445-B2B8-65C9FAA1F3F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75008D23-ED9B-E640-B20F-79CD971D5E87}"/>
              </a:ext>
            </a:extLst>
          </p:cNvPr>
          <p:cNvSpPr>
            <a:spLocks noGrp="1"/>
          </p:cNvSpPr>
          <p:nvPr>
            <p:ph type="ftr" sz="quarter" idx="34"/>
          </p:nvPr>
        </p:nvSpPr>
        <p:spPr/>
        <p:txBody>
          <a:bodyPr/>
          <a:lstStyle/>
          <a:p>
            <a:pPr algn="r"/>
            <a:r>
              <a:rPr lang="en-US" dirty="0" err="1"/>
              <a:t>everis</a:t>
            </a:r>
            <a:r>
              <a:rPr lang="en-US" dirty="0"/>
              <a:t> © 2019</a:t>
            </a:r>
          </a:p>
        </p:txBody>
      </p:sp>
      <p:sp>
        <p:nvSpPr>
          <p:cNvPr id="7" name="Slide Number Placeholder 6">
            <a:extLst>
              <a:ext uri="{FF2B5EF4-FFF2-40B4-BE49-F238E27FC236}">
                <a16:creationId xmlns:a16="http://schemas.microsoft.com/office/drawing/2014/main" id="{D2B983C1-9630-654C-A725-2B115BBCC276}"/>
              </a:ext>
            </a:extLst>
          </p:cNvPr>
          <p:cNvSpPr>
            <a:spLocks noGrp="1"/>
          </p:cNvSpPr>
          <p:nvPr>
            <p:ph type="sldNum" sz="quarter" idx="35"/>
          </p:nvPr>
        </p:nvSpPr>
        <p:spPr/>
        <p:txBody>
          <a:bodyPr/>
          <a:lstStyle/>
          <a:p>
            <a:fld id="{AD6D3279-9C4E-C94A-B134-5F196FB90914}" type="slidenum">
              <a:rPr lang="en-US" smtClean="0"/>
              <a:pPr/>
              <a:t>6</a:t>
            </a:fld>
            <a:endParaRPr lang="en-US" dirty="0"/>
          </a:p>
        </p:txBody>
      </p:sp>
      <p:pic>
        <p:nvPicPr>
          <p:cNvPr id="9" name="Imagen 8">
            <a:extLst>
              <a:ext uri="{FF2B5EF4-FFF2-40B4-BE49-F238E27FC236}">
                <a16:creationId xmlns:a16="http://schemas.microsoft.com/office/drawing/2014/main" id="{76C78888-FE10-43E3-95D0-7A2624BD8267}"/>
              </a:ext>
            </a:extLst>
          </p:cNvPr>
          <p:cNvPicPr>
            <a:picLocks noChangeAspect="1"/>
          </p:cNvPicPr>
          <p:nvPr/>
        </p:nvPicPr>
        <p:blipFill>
          <a:blip r:embed="rId2"/>
          <a:stretch>
            <a:fillRect/>
          </a:stretch>
        </p:blipFill>
        <p:spPr>
          <a:xfrm>
            <a:off x="7129838" y="2413857"/>
            <a:ext cx="4783783" cy="3519996"/>
          </a:xfrm>
          <a:prstGeom prst="rect">
            <a:avLst/>
          </a:prstGeom>
        </p:spPr>
      </p:pic>
      <p:pic>
        <p:nvPicPr>
          <p:cNvPr id="10" name="Picture 2">
            <a:extLst>
              <a:ext uri="{FF2B5EF4-FFF2-40B4-BE49-F238E27FC236}">
                <a16:creationId xmlns:a16="http://schemas.microsoft.com/office/drawing/2014/main" id="{717AC5A7-5C55-47B3-8869-B210953DB5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51233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F79F-0F9D-514F-AC2F-C036E1E7A755}"/>
              </a:ext>
            </a:extLst>
          </p:cNvPr>
          <p:cNvSpPr>
            <a:spLocks noGrp="1"/>
          </p:cNvSpPr>
          <p:nvPr>
            <p:ph type="ctrTitle"/>
          </p:nvPr>
        </p:nvSpPr>
        <p:spPr>
          <a:xfrm>
            <a:off x="1828304" y="1131142"/>
            <a:ext cx="6929616" cy="860218"/>
          </a:xfrm>
        </p:spPr>
        <p:txBody>
          <a:bodyPr/>
          <a:lstStyle/>
          <a:p>
            <a:r>
              <a:rPr lang="en-US" dirty="0" err="1"/>
              <a:t>Introducción</a:t>
            </a:r>
            <a:r>
              <a:rPr lang="en-US" dirty="0"/>
              <a:t> a Docker</a:t>
            </a:r>
          </a:p>
        </p:txBody>
      </p:sp>
      <p:sp>
        <p:nvSpPr>
          <p:cNvPr id="3" name="Subtitle 2">
            <a:extLst>
              <a:ext uri="{FF2B5EF4-FFF2-40B4-BE49-F238E27FC236}">
                <a16:creationId xmlns:a16="http://schemas.microsoft.com/office/drawing/2014/main" id="{10DA32A7-B7FE-1445-95AC-E1524AD647E3}"/>
              </a:ext>
            </a:extLst>
          </p:cNvPr>
          <p:cNvSpPr>
            <a:spLocks noGrp="1"/>
          </p:cNvSpPr>
          <p:nvPr>
            <p:ph type="subTitle" idx="1"/>
          </p:nvPr>
        </p:nvSpPr>
        <p:spPr>
          <a:xfrm>
            <a:off x="591630" y="2020755"/>
            <a:ext cx="10946257" cy="4364990"/>
          </a:xfrm>
        </p:spPr>
        <p:txBody>
          <a:bodyPr/>
          <a:lstStyle/>
          <a:p>
            <a:r>
              <a:rPr lang="es-PE" sz="2000" b="1" dirty="0"/>
              <a:t>Docker </a:t>
            </a:r>
            <a:r>
              <a:rPr lang="es-PE" sz="2000" b="1" dirty="0" err="1"/>
              <a:t>Engine</a:t>
            </a:r>
            <a:r>
              <a:rPr lang="es-PE" sz="2000" b="1" dirty="0"/>
              <a:t>: </a:t>
            </a:r>
            <a:br>
              <a:rPr lang="es-PE" sz="2000" b="1" dirty="0"/>
            </a:br>
            <a:r>
              <a:rPr lang="es-PE" sz="1800" dirty="0"/>
              <a:t>Es un demonio que corre sobre cualquier distribución de Linux y que expone una API externa para la gestión de imágenes y contenedores.</a:t>
            </a:r>
            <a:br>
              <a:rPr lang="es-PE" sz="2000" b="1" dirty="0"/>
            </a:br>
            <a:br>
              <a:rPr lang="es-PE" sz="2000" b="1" dirty="0"/>
            </a:br>
            <a:r>
              <a:rPr lang="es-PE" sz="2000" b="1" dirty="0"/>
              <a:t>Docker Client: </a:t>
            </a:r>
            <a:br>
              <a:rPr lang="es-PE" sz="2000" b="1" dirty="0"/>
            </a:br>
            <a:r>
              <a:rPr lang="es-PE" sz="1800" dirty="0"/>
              <a:t>Es el cliente de línea de comandos (CLI) que nos permite gestionar el Docker </a:t>
            </a:r>
            <a:r>
              <a:rPr lang="es-PE" sz="1800" dirty="0" err="1"/>
              <a:t>Engine</a:t>
            </a:r>
            <a:r>
              <a:rPr lang="es-PE" sz="1800" dirty="0"/>
              <a:t>. El cliente docker se puede configurar para trabajar con </a:t>
            </a:r>
            <a:r>
              <a:rPr lang="es-PE" sz="1800" dirty="0" err="1"/>
              <a:t>con</a:t>
            </a:r>
            <a:r>
              <a:rPr lang="es-PE" sz="1800" dirty="0"/>
              <a:t> un Docker </a:t>
            </a:r>
            <a:r>
              <a:rPr lang="es-PE" sz="1800" dirty="0" err="1"/>
              <a:t>Engine</a:t>
            </a:r>
            <a:r>
              <a:rPr lang="es-PE" sz="1800" dirty="0"/>
              <a:t> local o remoto.</a:t>
            </a:r>
            <a:endParaRPr lang="es-PE" dirty="0"/>
          </a:p>
        </p:txBody>
      </p:sp>
      <p:sp>
        <p:nvSpPr>
          <p:cNvPr id="4" name="Text Placeholder 3">
            <a:extLst>
              <a:ext uri="{FF2B5EF4-FFF2-40B4-BE49-F238E27FC236}">
                <a16:creationId xmlns:a16="http://schemas.microsoft.com/office/drawing/2014/main" id="{63567D09-2819-8843-820B-170B4C113BB9}"/>
              </a:ext>
            </a:extLst>
          </p:cNvPr>
          <p:cNvSpPr>
            <a:spLocks noGrp="1"/>
          </p:cNvSpPr>
          <p:nvPr>
            <p:ph type="body" idx="32"/>
          </p:nvPr>
        </p:nvSpPr>
        <p:spPr/>
        <p:txBody>
          <a:bodyPr/>
          <a:lstStyle/>
          <a:p>
            <a:r>
              <a:rPr lang="en-US" dirty="0"/>
              <a:t>01</a:t>
            </a:r>
          </a:p>
        </p:txBody>
      </p:sp>
      <p:sp>
        <p:nvSpPr>
          <p:cNvPr id="5" name="Date Placeholder 4">
            <a:extLst>
              <a:ext uri="{FF2B5EF4-FFF2-40B4-BE49-F238E27FC236}">
                <a16:creationId xmlns:a16="http://schemas.microsoft.com/office/drawing/2014/main" id="{C2286752-0516-5445-B2B8-65C9FAA1F3F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75008D23-ED9B-E640-B20F-79CD971D5E87}"/>
              </a:ext>
            </a:extLst>
          </p:cNvPr>
          <p:cNvSpPr>
            <a:spLocks noGrp="1"/>
          </p:cNvSpPr>
          <p:nvPr>
            <p:ph type="ftr" sz="quarter" idx="34"/>
          </p:nvPr>
        </p:nvSpPr>
        <p:spPr/>
        <p:txBody>
          <a:bodyPr/>
          <a:lstStyle/>
          <a:p>
            <a:pPr algn="r"/>
            <a:r>
              <a:rPr lang="en-US" dirty="0" err="1"/>
              <a:t>everis</a:t>
            </a:r>
            <a:r>
              <a:rPr lang="en-US" dirty="0"/>
              <a:t> © 2019</a:t>
            </a:r>
          </a:p>
        </p:txBody>
      </p:sp>
      <p:sp>
        <p:nvSpPr>
          <p:cNvPr id="7" name="Slide Number Placeholder 6">
            <a:extLst>
              <a:ext uri="{FF2B5EF4-FFF2-40B4-BE49-F238E27FC236}">
                <a16:creationId xmlns:a16="http://schemas.microsoft.com/office/drawing/2014/main" id="{D2B983C1-9630-654C-A725-2B115BBCC276}"/>
              </a:ext>
            </a:extLst>
          </p:cNvPr>
          <p:cNvSpPr>
            <a:spLocks noGrp="1"/>
          </p:cNvSpPr>
          <p:nvPr>
            <p:ph type="sldNum" sz="quarter" idx="35"/>
          </p:nvPr>
        </p:nvSpPr>
        <p:spPr/>
        <p:txBody>
          <a:bodyPr/>
          <a:lstStyle/>
          <a:p>
            <a:fld id="{AD6D3279-9C4E-C94A-B134-5F196FB90914}" type="slidenum">
              <a:rPr lang="en-US" smtClean="0"/>
              <a:pPr/>
              <a:t>7</a:t>
            </a:fld>
            <a:endParaRPr lang="en-US" dirty="0"/>
          </a:p>
        </p:txBody>
      </p:sp>
      <p:pic>
        <p:nvPicPr>
          <p:cNvPr id="10" name="Picture 2">
            <a:extLst>
              <a:ext uri="{FF2B5EF4-FFF2-40B4-BE49-F238E27FC236}">
                <a16:creationId xmlns:a16="http://schemas.microsoft.com/office/drawing/2014/main" id="{A822549B-B626-4AF3-9E32-B942E0EAA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3740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F79F-0F9D-514F-AC2F-C036E1E7A755}"/>
              </a:ext>
            </a:extLst>
          </p:cNvPr>
          <p:cNvSpPr>
            <a:spLocks noGrp="1"/>
          </p:cNvSpPr>
          <p:nvPr>
            <p:ph type="ctrTitle"/>
          </p:nvPr>
        </p:nvSpPr>
        <p:spPr>
          <a:xfrm>
            <a:off x="1828304" y="1131142"/>
            <a:ext cx="6929616" cy="860218"/>
          </a:xfrm>
        </p:spPr>
        <p:txBody>
          <a:bodyPr/>
          <a:lstStyle/>
          <a:p>
            <a:r>
              <a:rPr lang="en-US" dirty="0" err="1"/>
              <a:t>Introducción</a:t>
            </a:r>
            <a:r>
              <a:rPr lang="en-US" dirty="0"/>
              <a:t> a Docker</a:t>
            </a:r>
          </a:p>
        </p:txBody>
      </p:sp>
      <p:sp>
        <p:nvSpPr>
          <p:cNvPr id="3" name="Subtitle 2">
            <a:extLst>
              <a:ext uri="{FF2B5EF4-FFF2-40B4-BE49-F238E27FC236}">
                <a16:creationId xmlns:a16="http://schemas.microsoft.com/office/drawing/2014/main" id="{10DA32A7-B7FE-1445-95AC-E1524AD647E3}"/>
              </a:ext>
            </a:extLst>
          </p:cNvPr>
          <p:cNvSpPr>
            <a:spLocks noGrp="1"/>
          </p:cNvSpPr>
          <p:nvPr>
            <p:ph type="subTitle" idx="1"/>
          </p:nvPr>
        </p:nvSpPr>
        <p:spPr>
          <a:xfrm>
            <a:off x="591630" y="2020755"/>
            <a:ext cx="7176331" cy="4364990"/>
          </a:xfrm>
        </p:spPr>
        <p:txBody>
          <a:bodyPr/>
          <a:lstStyle/>
          <a:p>
            <a:pPr algn="just"/>
            <a:r>
              <a:rPr lang="es-PE" sz="2000" b="1" dirty="0" err="1"/>
              <a:t>Containerization</a:t>
            </a:r>
            <a:r>
              <a:rPr lang="es-PE" sz="2000" b="1" dirty="0"/>
              <a:t>:</a:t>
            </a:r>
          </a:p>
          <a:p>
            <a:pPr algn="just"/>
            <a:r>
              <a:rPr lang="es-PE" dirty="0"/>
              <a:t>Es una alternativa ligera a la virtualización completa de la máquina que implica encapsular una aplicación en un contenedor con su propio entorno operativo. Los contenedores usan el mismo sistema operativo host (SO) repetidamente, en lugar de instalar un SO para cada VM invitada.</a:t>
            </a:r>
          </a:p>
          <a:p>
            <a:pPr algn="just"/>
            <a:r>
              <a:rPr lang="es-PE" dirty="0"/>
              <a:t>Los contenedores también proporcionan una forma de aislar aplicaciones y proporcionan una plataforma virtual para que las aplicaciones se ejecuten.</a:t>
            </a:r>
          </a:p>
          <a:p>
            <a:pPr algn="just"/>
            <a:r>
              <a:rPr lang="es-PE" sz="2000" b="1" dirty="0" err="1"/>
              <a:t>Virtualization</a:t>
            </a:r>
            <a:r>
              <a:rPr lang="es-PE" sz="2000" b="1" dirty="0"/>
              <a:t>:</a:t>
            </a:r>
          </a:p>
          <a:p>
            <a:pPr algn="just"/>
            <a:r>
              <a:rPr lang="es-PE" dirty="0"/>
              <a:t>Una máquina virtual es una copia de un servidor completo, básicamente tiene su propio sistema operativo, lo que significa la replicación de binarios, controladores o bibliotecas entre diferentes máquinas virtuales que se ejecutan en el mismo servidor y desperdicia recursos significativos del servidor.</a:t>
            </a:r>
          </a:p>
        </p:txBody>
      </p:sp>
      <p:sp>
        <p:nvSpPr>
          <p:cNvPr id="4" name="Text Placeholder 3">
            <a:extLst>
              <a:ext uri="{FF2B5EF4-FFF2-40B4-BE49-F238E27FC236}">
                <a16:creationId xmlns:a16="http://schemas.microsoft.com/office/drawing/2014/main" id="{63567D09-2819-8843-820B-170B4C113BB9}"/>
              </a:ext>
            </a:extLst>
          </p:cNvPr>
          <p:cNvSpPr>
            <a:spLocks noGrp="1"/>
          </p:cNvSpPr>
          <p:nvPr>
            <p:ph type="body" idx="32"/>
          </p:nvPr>
        </p:nvSpPr>
        <p:spPr/>
        <p:txBody>
          <a:bodyPr/>
          <a:lstStyle/>
          <a:p>
            <a:r>
              <a:rPr lang="en-US" dirty="0"/>
              <a:t>01</a:t>
            </a:r>
          </a:p>
        </p:txBody>
      </p:sp>
      <p:sp>
        <p:nvSpPr>
          <p:cNvPr id="5" name="Date Placeholder 4">
            <a:extLst>
              <a:ext uri="{FF2B5EF4-FFF2-40B4-BE49-F238E27FC236}">
                <a16:creationId xmlns:a16="http://schemas.microsoft.com/office/drawing/2014/main" id="{C2286752-0516-5445-B2B8-65C9FAA1F3F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75008D23-ED9B-E640-B20F-79CD971D5E87}"/>
              </a:ext>
            </a:extLst>
          </p:cNvPr>
          <p:cNvSpPr>
            <a:spLocks noGrp="1"/>
          </p:cNvSpPr>
          <p:nvPr>
            <p:ph type="ftr" sz="quarter" idx="34"/>
          </p:nvPr>
        </p:nvSpPr>
        <p:spPr/>
        <p:txBody>
          <a:bodyPr/>
          <a:lstStyle/>
          <a:p>
            <a:pPr algn="r"/>
            <a:r>
              <a:rPr lang="en-US" dirty="0" err="1"/>
              <a:t>everis</a:t>
            </a:r>
            <a:r>
              <a:rPr lang="en-US" dirty="0"/>
              <a:t> © 2019</a:t>
            </a:r>
          </a:p>
        </p:txBody>
      </p:sp>
      <p:sp>
        <p:nvSpPr>
          <p:cNvPr id="7" name="Slide Number Placeholder 6">
            <a:extLst>
              <a:ext uri="{FF2B5EF4-FFF2-40B4-BE49-F238E27FC236}">
                <a16:creationId xmlns:a16="http://schemas.microsoft.com/office/drawing/2014/main" id="{D2B983C1-9630-654C-A725-2B115BBCC276}"/>
              </a:ext>
            </a:extLst>
          </p:cNvPr>
          <p:cNvSpPr>
            <a:spLocks noGrp="1"/>
          </p:cNvSpPr>
          <p:nvPr>
            <p:ph type="sldNum" sz="quarter" idx="35"/>
          </p:nvPr>
        </p:nvSpPr>
        <p:spPr/>
        <p:txBody>
          <a:bodyPr/>
          <a:lstStyle/>
          <a:p>
            <a:fld id="{AD6D3279-9C4E-C94A-B134-5F196FB90914}" type="slidenum">
              <a:rPr lang="en-US" smtClean="0"/>
              <a:pPr/>
              <a:t>8</a:t>
            </a:fld>
            <a:endParaRPr lang="en-US" dirty="0"/>
          </a:p>
        </p:txBody>
      </p:sp>
      <p:pic>
        <p:nvPicPr>
          <p:cNvPr id="10" name="Picture 2">
            <a:extLst>
              <a:ext uri="{FF2B5EF4-FFF2-40B4-BE49-F238E27FC236}">
                <a16:creationId xmlns:a16="http://schemas.microsoft.com/office/drawing/2014/main" id="{A822549B-B626-4AF3-9E32-B942E0EAA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E387CFC-DCD5-4F7F-BF80-0AF8C96D9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195" y="1930304"/>
            <a:ext cx="3015851" cy="22892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BF63508-7878-4A14-B3DF-B0714C4336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654"/>
          <a:stretch/>
        </p:blipFill>
        <p:spPr bwMode="auto">
          <a:xfrm>
            <a:off x="8215196" y="4219789"/>
            <a:ext cx="3015850" cy="263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12457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F79F-0F9D-514F-AC2F-C036E1E7A755}"/>
              </a:ext>
            </a:extLst>
          </p:cNvPr>
          <p:cNvSpPr>
            <a:spLocks noGrp="1"/>
          </p:cNvSpPr>
          <p:nvPr>
            <p:ph type="ctrTitle"/>
          </p:nvPr>
        </p:nvSpPr>
        <p:spPr>
          <a:xfrm>
            <a:off x="1828304" y="1131142"/>
            <a:ext cx="6929616" cy="860218"/>
          </a:xfrm>
        </p:spPr>
        <p:txBody>
          <a:bodyPr/>
          <a:lstStyle/>
          <a:p>
            <a:r>
              <a:rPr lang="en-US" dirty="0" err="1"/>
              <a:t>Introducción</a:t>
            </a:r>
            <a:r>
              <a:rPr lang="en-US" dirty="0"/>
              <a:t> a Docker</a:t>
            </a:r>
          </a:p>
        </p:txBody>
      </p:sp>
      <p:sp>
        <p:nvSpPr>
          <p:cNvPr id="3" name="Subtitle 2">
            <a:extLst>
              <a:ext uri="{FF2B5EF4-FFF2-40B4-BE49-F238E27FC236}">
                <a16:creationId xmlns:a16="http://schemas.microsoft.com/office/drawing/2014/main" id="{10DA32A7-B7FE-1445-95AC-E1524AD647E3}"/>
              </a:ext>
            </a:extLst>
          </p:cNvPr>
          <p:cNvSpPr>
            <a:spLocks noGrp="1"/>
          </p:cNvSpPr>
          <p:nvPr>
            <p:ph type="subTitle" idx="1"/>
          </p:nvPr>
        </p:nvSpPr>
        <p:spPr>
          <a:xfrm>
            <a:off x="568171" y="2020755"/>
            <a:ext cx="11168109" cy="4364990"/>
          </a:xfrm>
        </p:spPr>
        <p:txBody>
          <a:bodyPr/>
          <a:lstStyle/>
          <a:p>
            <a:pPr algn="just"/>
            <a:r>
              <a:rPr lang="es-PE" sz="2000" b="1" dirty="0"/>
              <a:t>Instalación Ubuntu 18.04:</a:t>
            </a:r>
          </a:p>
          <a:p>
            <a:pPr algn="just"/>
            <a:r>
              <a:rPr lang="es-PE" dirty="0" err="1"/>
              <a:t>mtimanap@laptop</a:t>
            </a:r>
            <a:r>
              <a:rPr lang="es-PE" dirty="0"/>
              <a:t>:/#sudo su </a:t>
            </a:r>
          </a:p>
          <a:p>
            <a:r>
              <a:rPr lang="es-PE" dirty="0"/>
              <a:t>root@laptop:/#apt-get update</a:t>
            </a:r>
            <a:br>
              <a:rPr lang="es-PE" dirty="0"/>
            </a:br>
            <a:r>
              <a:rPr lang="es-PE" dirty="0"/>
              <a:t>root@laptop:/#</a:t>
            </a:r>
            <a:r>
              <a:rPr lang="en-US" dirty="0"/>
              <a:t>apt-get install apt-transport-https ca-certificates curl software-properties-common</a:t>
            </a:r>
            <a:br>
              <a:rPr lang="en-US" dirty="0"/>
            </a:br>
            <a:r>
              <a:rPr lang="es-PE" dirty="0">
                <a:solidFill>
                  <a:srgbClr val="002060"/>
                </a:solidFill>
              </a:rPr>
              <a:t>Do </a:t>
            </a:r>
            <a:r>
              <a:rPr lang="es-PE" dirty="0" err="1">
                <a:solidFill>
                  <a:srgbClr val="002060"/>
                </a:solidFill>
              </a:rPr>
              <a:t>you</a:t>
            </a:r>
            <a:r>
              <a:rPr lang="es-PE" dirty="0">
                <a:solidFill>
                  <a:srgbClr val="002060"/>
                </a:solidFill>
              </a:rPr>
              <a:t> want </a:t>
            </a:r>
            <a:r>
              <a:rPr lang="es-PE" dirty="0" err="1">
                <a:solidFill>
                  <a:srgbClr val="002060"/>
                </a:solidFill>
              </a:rPr>
              <a:t>to</a:t>
            </a:r>
            <a:r>
              <a:rPr lang="es-PE" dirty="0">
                <a:solidFill>
                  <a:srgbClr val="002060"/>
                </a:solidFill>
              </a:rPr>
              <a:t> continue? [Y/n] </a:t>
            </a:r>
            <a:r>
              <a:rPr lang="es-PE" dirty="0">
                <a:solidFill>
                  <a:srgbClr val="FF0000"/>
                </a:solidFill>
              </a:rPr>
              <a:t>Y</a:t>
            </a:r>
            <a:br>
              <a:rPr lang="es-PE" dirty="0">
                <a:solidFill>
                  <a:srgbClr val="FF0000"/>
                </a:solidFill>
              </a:rPr>
            </a:br>
            <a:r>
              <a:rPr lang="es-PE" dirty="0"/>
              <a:t>root@laptop:/#</a:t>
            </a:r>
            <a:r>
              <a:rPr lang="en-US" dirty="0"/>
              <a:t> curl -</a:t>
            </a:r>
            <a:r>
              <a:rPr lang="en-US" dirty="0" err="1"/>
              <a:t>fsSL</a:t>
            </a:r>
            <a:r>
              <a:rPr lang="en-US" dirty="0"/>
              <a:t> https://download.docker.com/linux/ubuntu/gpg | </a:t>
            </a:r>
            <a:r>
              <a:rPr lang="en-US" dirty="0" err="1"/>
              <a:t>sudo</a:t>
            </a:r>
            <a:r>
              <a:rPr lang="en-US" dirty="0"/>
              <a:t> apt-key add -</a:t>
            </a:r>
            <a:br>
              <a:rPr lang="en-US" dirty="0"/>
            </a:br>
            <a:r>
              <a:rPr lang="es-PE" dirty="0">
                <a:solidFill>
                  <a:srgbClr val="002060"/>
                </a:solidFill>
              </a:rPr>
              <a:t>ok</a:t>
            </a:r>
            <a:br>
              <a:rPr lang="es-PE" dirty="0">
                <a:solidFill>
                  <a:srgbClr val="002060"/>
                </a:solidFill>
              </a:rPr>
            </a:br>
            <a:r>
              <a:rPr lang="es-PE" dirty="0"/>
              <a:t>root@laptop:/#</a:t>
            </a:r>
            <a:r>
              <a:rPr lang="en-US" dirty="0"/>
              <a:t> add-apt-repository "deb [arch=amd64] https://download.docker.com/linux/ubuntu bionic stable"</a:t>
            </a:r>
            <a:br>
              <a:rPr lang="en-US" dirty="0"/>
            </a:br>
            <a:r>
              <a:rPr lang="en-US" dirty="0">
                <a:solidFill>
                  <a:srgbClr val="002060"/>
                </a:solidFill>
              </a:rPr>
              <a:t>Fetched 163 kB in 2s (104 kB/s)</a:t>
            </a:r>
            <a:br>
              <a:rPr lang="en-US" dirty="0">
                <a:solidFill>
                  <a:srgbClr val="002060"/>
                </a:solidFill>
              </a:rPr>
            </a:br>
            <a:r>
              <a:rPr lang="es-PE" dirty="0"/>
              <a:t>root@laptop:/#apt-get update</a:t>
            </a:r>
            <a:br>
              <a:rPr lang="es-PE" dirty="0"/>
            </a:br>
            <a:r>
              <a:rPr lang="en-US" dirty="0">
                <a:solidFill>
                  <a:srgbClr val="002060"/>
                </a:solidFill>
              </a:rPr>
              <a:t>Fetched 88,7 kB in 1s (63,6 kB/s)</a:t>
            </a:r>
            <a:br>
              <a:rPr lang="en-US" dirty="0">
                <a:solidFill>
                  <a:srgbClr val="002060"/>
                </a:solidFill>
              </a:rPr>
            </a:br>
            <a:r>
              <a:rPr lang="en-US" dirty="0">
                <a:solidFill>
                  <a:srgbClr val="002060"/>
                </a:solidFill>
              </a:rPr>
              <a:t>Reading package lists... Done</a:t>
            </a:r>
          </a:p>
          <a:p>
            <a:pPr algn="just"/>
            <a:endParaRPr lang="es-PE" dirty="0">
              <a:solidFill>
                <a:srgbClr val="002060"/>
              </a:solidFill>
            </a:endParaRPr>
          </a:p>
        </p:txBody>
      </p:sp>
      <p:sp>
        <p:nvSpPr>
          <p:cNvPr id="4" name="Text Placeholder 3">
            <a:extLst>
              <a:ext uri="{FF2B5EF4-FFF2-40B4-BE49-F238E27FC236}">
                <a16:creationId xmlns:a16="http://schemas.microsoft.com/office/drawing/2014/main" id="{63567D09-2819-8843-820B-170B4C113BB9}"/>
              </a:ext>
            </a:extLst>
          </p:cNvPr>
          <p:cNvSpPr>
            <a:spLocks noGrp="1"/>
          </p:cNvSpPr>
          <p:nvPr>
            <p:ph type="body" idx="32"/>
          </p:nvPr>
        </p:nvSpPr>
        <p:spPr/>
        <p:txBody>
          <a:bodyPr/>
          <a:lstStyle/>
          <a:p>
            <a:r>
              <a:rPr lang="en-US" dirty="0"/>
              <a:t>01</a:t>
            </a:r>
          </a:p>
        </p:txBody>
      </p:sp>
      <p:sp>
        <p:nvSpPr>
          <p:cNvPr id="5" name="Date Placeholder 4">
            <a:extLst>
              <a:ext uri="{FF2B5EF4-FFF2-40B4-BE49-F238E27FC236}">
                <a16:creationId xmlns:a16="http://schemas.microsoft.com/office/drawing/2014/main" id="{C2286752-0516-5445-B2B8-65C9FAA1F3FE}"/>
              </a:ext>
            </a:extLst>
          </p:cNvPr>
          <p:cNvSpPr>
            <a:spLocks noGrp="1"/>
          </p:cNvSpPr>
          <p:nvPr>
            <p:ph type="dt" sz="half" idx="33"/>
          </p:nvPr>
        </p:nvSpPr>
        <p:spPr/>
        <p:txBody>
          <a:bodyPr/>
          <a:lstStyle/>
          <a:p>
            <a:fld id="{C62BDB9C-98A7-6947-B035-93B3EDFFAF54}" type="datetime4">
              <a:rPr lang="en-US" smtClean="0"/>
              <a:pPr/>
              <a:t>December 1, 2019</a:t>
            </a:fld>
            <a:endParaRPr lang="en-US" dirty="0"/>
          </a:p>
        </p:txBody>
      </p:sp>
      <p:sp>
        <p:nvSpPr>
          <p:cNvPr id="6" name="Footer Placeholder 5">
            <a:extLst>
              <a:ext uri="{FF2B5EF4-FFF2-40B4-BE49-F238E27FC236}">
                <a16:creationId xmlns:a16="http://schemas.microsoft.com/office/drawing/2014/main" id="{75008D23-ED9B-E640-B20F-79CD971D5E87}"/>
              </a:ext>
            </a:extLst>
          </p:cNvPr>
          <p:cNvSpPr>
            <a:spLocks noGrp="1"/>
          </p:cNvSpPr>
          <p:nvPr>
            <p:ph type="ftr" sz="quarter" idx="34"/>
          </p:nvPr>
        </p:nvSpPr>
        <p:spPr/>
        <p:txBody>
          <a:bodyPr/>
          <a:lstStyle/>
          <a:p>
            <a:pPr algn="r"/>
            <a:r>
              <a:rPr lang="en-US" dirty="0" err="1"/>
              <a:t>everis</a:t>
            </a:r>
            <a:r>
              <a:rPr lang="en-US" dirty="0"/>
              <a:t> © 2019</a:t>
            </a:r>
          </a:p>
        </p:txBody>
      </p:sp>
      <p:sp>
        <p:nvSpPr>
          <p:cNvPr id="7" name="Slide Number Placeholder 6">
            <a:extLst>
              <a:ext uri="{FF2B5EF4-FFF2-40B4-BE49-F238E27FC236}">
                <a16:creationId xmlns:a16="http://schemas.microsoft.com/office/drawing/2014/main" id="{D2B983C1-9630-654C-A725-2B115BBCC276}"/>
              </a:ext>
            </a:extLst>
          </p:cNvPr>
          <p:cNvSpPr>
            <a:spLocks noGrp="1"/>
          </p:cNvSpPr>
          <p:nvPr>
            <p:ph type="sldNum" sz="quarter" idx="35"/>
          </p:nvPr>
        </p:nvSpPr>
        <p:spPr/>
        <p:txBody>
          <a:bodyPr/>
          <a:lstStyle/>
          <a:p>
            <a:fld id="{AD6D3279-9C4E-C94A-B134-5F196FB90914}" type="slidenum">
              <a:rPr lang="en-US" smtClean="0"/>
              <a:pPr/>
              <a:t>9</a:t>
            </a:fld>
            <a:endParaRPr lang="en-US" dirty="0"/>
          </a:p>
        </p:txBody>
      </p:sp>
      <p:pic>
        <p:nvPicPr>
          <p:cNvPr id="10" name="Picture 2">
            <a:extLst>
              <a:ext uri="{FF2B5EF4-FFF2-40B4-BE49-F238E27FC236}">
                <a16:creationId xmlns:a16="http://schemas.microsoft.com/office/drawing/2014/main" id="{A822549B-B626-4AF3-9E32-B942E0EAA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20" t="20855" r="17256" b="22330"/>
          <a:stretch/>
        </p:blipFill>
        <p:spPr bwMode="auto">
          <a:xfrm>
            <a:off x="8989420" y="867256"/>
            <a:ext cx="1862550" cy="111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719303"/>
      </p:ext>
    </p:extLst>
  </p:cSld>
  <p:clrMapOvr>
    <a:masterClrMapping/>
  </p:clrMapOvr>
  <p:transition spd="slow">
    <p:push dir="u"/>
  </p:transition>
</p:sld>
</file>

<file path=ppt/theme/theme1.xml><?xml version="1.0" encoding="utf-8"?>
<a:theme xmlns:a="http://schemas.openxmlformats.org/drawingml/2006/main" name="Tema do Office">
  <a:themeElements>
    <a:clrScheme name="everis">
      <a:dk1>
        <a:srgbClr val="505050"/>
      </a:dk1>
      <a:lt1>
        <a:srgbClr val="FFFFFF"/>
      </a:lt1>
      <a:dk2>
        <a:srgbClr val="505050"/>
      </a:dk2>
      <a:lt2>
        <a:srgbClr val="FFFFFF"/>
      </a:lt2>
      <a:accent1>
        <a:srgbClr val="59A189"/>
      </a:accent1>
      <a:accent2>
        <a:srgbClr val="58B6C0"/>
      </a:accent2>
      <a:accent3>
        <a:srgbClr val="75BDA7"/>
      </a:accent3>
      <a:accent4>
        <a:srgbClr val="7A8C8E"/>
      </a:accent4>
      <a:accent5>
        <a:srgbClr val="969696"/>
      </a:accent5>
      <a:accent6>
        <a:srgbClr val="9AAE04"/>
      </a:accent6>
      <a:hlink>
        <a:srgbClr val="0070C0"/>
      </a:hlink>
      <a:folHlink>
        <a:srgbClr val="0070C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DS&amp;T_Windows_v2" id="{E50A5A3E-D6D2-4346-9B83-551E1E11409A}" vid="{67484AD6-736F-C84A-BECF-0671126A607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6CEDAA9EF6F1141BCBD9C9EC1E326BF" ma:contentTypeVersion="7" ma:contentTypeDescription="Create a new document." ma:contentTypeScope="" ma:versionID="9ff87ddffd44e1c8c1ed938faa99be5a">
  <xsd:schema xmlns:xsd="http://www.w3.org/2001/XMLSchema" xmlns:xs="http://www.w3.org/2001/XMLSchema" xmlns:p="http://schemas.microsoft.com/office/2006/metadata/properties" xmlns:ns2="f0862d11-41f8-457d-bd18-9f5923451f7d" targetNamespace="http://schemas.microsoft.com/office/2006/metadata/properties" ma:root="true" ma:fieldsID="38f0b91b1227bed82285745c34701a06" ns2:_="">
    <xsd:import namespace="f0862d11-41f8-457d-bd18-9f5923451f7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862d11-41f8-457d-bd18-9f5923451f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77A265-6F54-41A5-A02E-91A16EB82809}">
  <ds:schemaRefs>
    <ds:schemaRef ds:uri="http://schemas.microsoft.com/sharepoint/v3/contenttype/forms"/>
  </ds:schemaRefs>
</ds:datastoreItem>
</file>

<file path=customXml/itemProps2.xml><?xml version="1.0" encoding="utf-8"?>
<ds:datastoreItem xmlns:ds="http://schemas.openxmlformats.org/officeDocument/2006/customXml" ds:itemID="{9E916DF3-1DC9-443A-AE27-A9BFA1214194}">
  <ds:schemaRefs>
    <ds:schemaRef ds:uri="http://purl.org/dc/elements/1.1/"/>
    <ds:schemaRef ds:uri="http://schemas.microsoft.com/office/2006/metadata/properties"/>
    <ds:schemaRef ds:uri="f0862d11-41f8-457d-bd18-9f5923451f7d"/>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D5E90F1C-352F-4FC6-9725-E4D7063AE6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862d11-41f8-457d-bd18-9f5923451f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everis DS&amp;T Presentation Template-v1.2</Template>
  <TotalTime>12907</TotalTime>
  <Words>4704</Words>
  <Application>Microsoft Office PowerPoint</Application>
  <PresentationFormat>Panorámica</PresentationFormat>
  <Paragraphs>286</Paragraphs>
  <Slides>42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42</vt:i4>
      </vt:variant>
    </vt:vector>
  </HeadingPairs>
  <TitlesOfParts>
    <vt:vector size="47" baseType="lpstr">
      <vt:lpstr>Arial</vt:lpstr>
      <vt:lpstr>Calibri</vt:lpstr>
      <vt:lpstr>Century Gothic</vt:lpstr>
      <vt:lpstr>Wingdings</vt:lpstr>
      <vt:lpstr>Tema do Office</vt:lpstr>
      <vt:lpstr>Presentación de PowerPoint</vt:lpstr>
      <vt:lpstr>Curso: Docker</vt:lpstr>
      <vt:lpstr>Presentación de PowerPoint</vt:lpstr>
      <vt:lpstr>Presentación de PowerPoint</vt:lpstr>
      <vt:lpstr>Presentación de PowerPoint</vt:lpstr>
      <vt:lpstr>Introducción a Docker</vt:lpstr>
      <vt:lpstr>Introducción a Docker</vt:lpstr>
      <vt:lpstr>Introducción a Docker</vt:lpstr>
      <vt:lpstr>Introducción a Docker</vt:lpstr>
      <vt:lpstr>Introducción a Docker</vt:lpstr>
      <vt:lpstr>Introducción a Docker</vt:lpstr>
      <vt:lpstr>Introducción a Docker</vt:lpstr>
      <vt:lpstr>Introducción a Docker</vt:lpstr>
      <vt:lpstr>Imagenes</vt:lpstr>
      <vt:lpstr>Imagenes</vt:lpstr>
      <vt:lpstr>Imagenes</vt:lpstr>
      <vt:lpstr>Imagenes</vt:lpstr>
      <vt:lpstr>Imagenes</vt:lpstr>
      <vt:lpstr>Imagenes</vt:lpstr>
      <vt:lpstr>Imagenes</vt:lpstr>
      <vt:lpstr>Imagenes</vt:lpstr>
      <vt:lpstr>Contenedores</vt:lpstr>
      <vt:lpstr>Contenedores</vt:lpstr>
      <vt:lpstr>Contenedores</vt:lpstr>
      <vt:lpstr>Contenedores</vt:lpstr>
      <vt:lpstr>Contenedores</vt:lpstr>
      <vt:lpstr>Contenedores</vt:lpstr>
      <vt:lpstr>Contenedores</vt:lpstr>
      <vt:lpstr>Contenedores</vt:lpstr>
      <vt:lpstr>Contenedores</vt:lpstr>
      <vt:lpstr>Contenedores</vt:lpstr>
      <vt:lpstr>Contenedores</vt:lpstr>
      <vt:lpstr>Docker-compose</vt:lpstr>
      <vt:lpstr>Docker-compose</vt:lpstr>
      <vt:lpstr>Docker-compose</vt:lpstr>
      <vt:lpstr>Docker-compose</vt:lpstr>
      <vt:lpstr>Docker-compose</vt:lpstr>
      <vt:lpstr>Docker swarm</vt:lpstr>
      <vt:lpstr>Docker swarm</vt:lpstr>
      <vt:lpstr>Casos practicos</vt:lpstr>
      <vt:lpstr>Referencias</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Miguel Angel Timaná Paz</dc:creator>
  <cp:keywords/>
  <dc:description/>
  <cp:lastModifiedBy>mtimanap</cp:lastModifiedBy>
  <cp:revision>188</cp:revision>
  <dcterms:created xsi:type="dcterms:W3CDTF">2019-05-20T15:28:08Z</dcterms:created>
  <dcterms:modified xsi:type="dcterms:W3CDTF">2019-12-03T03:47:25Z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0x010100B6CEDAA9EF6F1141BCBD9C9EC1E326BF</vt:lpwstr>
  </property>
</Properties>
</file>